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4" r:id="rId2"/>
    <p:sldId id="293" r:id="rId3"/>
    <p:sldId id="258" r:id="rId4"/>
    <p:sldId id="260" r:id="rId5"/>
    <p:sldId id="288" r:id="rId6"/>
    <p:sldId id="261" r:id="rId7"/>
    <p:sldId id="266" r:id="rId8"/>
    <p:sldId id="270" r:id="rId9"/>
    <p:sldId id="262" r:id="rId10"/>
    <p:sldId id="263" r:id="rId11"/>
    <p:sldId id="264" r:id="rId12"/>
    <p:sldId id="267" r:id="rId13"/>
    <p:sldId id="268" r:id="rId14"/>
    <p:sldId id="289" r:id="rId15"/>
    <p:sldId id="284" r:id="rId16"/>
    <p:sldId id="273" r:id="rId17"/>
    <p:sldId id="274" r:id="rId18"/>
    <p:sldId id="276" r:id="rId19"/>
    <p:sldId id="278" r:id="rId20"/>
    <p:sldId id="286" r:id="rId21"/>
    <p:sldId id="290" r:id="rId22"/>
    <p:sldId id="291" r:id="rId23"/>
    <p:sldId id="292" r:id="rId24"/>
    <p:sldId id="296" r:id="rId25"/>
  </p:sldIdLst>
  <p:sldSz cx="12192000" cy="6858000"/>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CD6E"/>
    <a:srgbClr val="800000"/>
    <a:srgbClr val="003300"/>
    <a:srgbClr val="FFFF00"/>
    <a:srgbClr val="000066"/>
    <a:srgbClr val="FFFFFF"/>
    <a:srgbClr val="FF0000"/>
    <a:srgbClr val="CC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847" autoAdjust="0"/>
    <p:restoredTop sz="99495" autoAdjust="0"/>
  </p:normalViewPr>
  <p:slideViewPr>
    <p:cSldViewPr snapToGrid="0">
      <p:cViewPr varScale="1">
        <p:scale>
          <a:sx n="78" d="100"/>
          <a:sy n="78" d="100"/>
        </p:scale>
        <p:origin x="-90" y="-74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6A001D38-47C9-4C66-84AD-4BE567441D41}" type="datetimeFigureOut">
              <a:rPr lang="ru-RU"/>
              <a:pPr>
                <a:defRPr/>
              </a:pPr>
              <a:t>04.03.2021</a:t>
            </a:fld>
            <a:endParaRPr lang="ru-RU"/>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C2C38271-0B0E-417F-A40F-5DB1A2DFF301}"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13E222BE-2A39-4EF8-A30D-8B7165DEA89C}" type="datetimeFigureOut">
              <a:rPr lang="ru-RU"/>
              <a:pPr>
                <a:defRPr/>
              </a:pPr>
              <a:t>04.03.2021</a:t>
            </a:fld>
            <a:endParaRPr lang="ru-RU"/>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D9575B26-89F8-4B79-B02B-30CCF124DF02}"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B701D0F0-14FC-447F-AE5E-9CDAC0DEB947}" type="datetimeFigureOut">
              <a:rPr lang="ru-RU"/>
              <a:pPr>
                <a:defRPr/>
              </a:pPr>
              <a:t>04.03.2021</a:t>
            </a:fld>
            <a:endParaRPr lang="ru-RU"/>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DCB3C7B4-62A4-42A2-B85C-DCEE206B0CF2}"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p:spPr>
        <p:txBody>
          <a:bodyPr/>
          <a:lstStyle/>
          <a:p>
            <a:r>
              <a:rPr lang="ru-RU"/>
              <a:t>Образец заголовка</a:t>
            </a:r>
          </a:p>
        </p:txBody>
      </p:sp>
      <p:sp>
        <p:nvSpPr>
          <p:cNvPr id="3" name="Содержимое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6172200" y="1825625"/>
            <a:ext cx="5181600" cy="20986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Содержимое 4"/>
          <p:cNvSpPr>
            <a:spLocks noGrp="1"/>
          </p:cNvSpPr>
          <p:nvPr>
            <p:ph sz="quarter" idx="3"/>
          </p:nvPr>
        </p:nvSpPr>
        <p:spPr>
          <a:xfrm>
            <a:off x="6172200" y="4076700"/>
            <a:ext cx="5181600" cy="21002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Дата 3">
            <a:extLst>
              <a:ext uri="{FF2B5EF4-FFF2-40B4-BE49-F238E27FC236}"/>
            </a:extLst>
          </p:cNvPr>
          <p:cNvSpPr>
            <a:spLocks noGrp="1"/>
          </p:cNvSpPr>
          <p:nvPr>
            <p:ph type="dt" sz="half" idx="10"/>
          </p:nvPr>
        </p:nvSpPr>
        <p:spPr/>
        <p:txBody>
          <a:bodyPr/>
          <a:lstStyle>
            <a:lvl1pPr>
              <a:defRPr/>
            </a:lvl1pPr>
          </a:lstStyle>
          <a:p>
            <a:pPr>
              <a:defRPr/>
            </a:pPr>
            <a:fld id="{1B60EBC5-EA4E-4CFA-BD1B-2B7C92AB3506}" type="datetimeFigureOut">
              <a:rPr lang="ru-RU"/>
              <a:pPr>
                <a:defRPr/>
              </a:pPr>
              <a:t>04.03.2021</a:t>
            </a:fld>
            <a:endParaRPr lang="ru-RU"/>
          </a:p>
        </p:txBody>
      </p:sp>
      <p:sp>
        <p:nvSpPr>
          <p:cNvPr id="7"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8" name="Номер слайда 5">
            <a:extLst>
              <a:ext uri="{FF2B5EF4-FFF2-40B4-BE49-F238E27FC236}"/>
            </a:extLst>
          </p:cNvPr>
          <p:cNvSpPr>
            <a:spLocks noGrp="1"/>
          </p:cNvSpPr>
          <p:nvPr>
            <p:ph type="sldNum" sz="quarter" idx="12"/>
          </p:nvPr>
        </p:nvSpPr>
        <p:spPr/>
        <p:txBody>
          <a:bodyPr/>
          <a:lstStyle>
            <a:lvl1pPr>
              <a:defRPr/>
            </a:lvl1pPr>
          </a:lstStyle>
          <a:p>
            <a:pPr>
              <a:defRPr/>
            </a:pPr>
            <a:fld id="{7B6228EC-CEAD-446D-A7DF-90F78A2EB452}"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838200" y="365125"/>
            <a:ext cx="10515600" cy="1325563"/>
          </a:xfrm>
        </p:spPr>
        <p:txBody>
          <a:bodyPr/>
          <a:lstStyle/>
          <a:p>
            <a:r>
              <a:rPr lang="ru-RU"/>
              <a:t>Образец заголовка</a:t>
            </a:r>
          </a:p>
        </p:txBody>
      </p:sp>
      <p:sp>
        <p:nvSpPr>
          <p:cNvPr id="3" name="Содержимое 2"/>
          <p:cNvSpPr>
            <a:spLocks noGrp="1"/>
          </p:cNvSpPr>
          <p:nvPr>
            <p:ph sz="quarter" idx="1"/>
          </p:nvPr>
        </p:nvSpPr>
        <p:spPr>
          <a:xfrm>
            <a:off x="838200" y="1825625"/>
            <a:ext cx="5181600" cy="20986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6172200" y="1825625"/>
            <a:ext cx="5181600" cy="20986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Содержимое 4"/>
          <p:cNvSpPr>
            <a:spLocks noGrp="1"/>
          </p:cNvSpPr>
          <p:nvPr>
            <p:ph sz="quarter" idx="3"/>
          </p:nvPr>
        </p:nvSpPr>
        <p:spPr>
          <a:xfrm>
            <a:off x="838200" y="4076700"/>
            <a:ext cx="5181600" cy="21002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Содержимое 5"/>
          <p:cNvSpPr>
            <a:spLocks noGrp="1"/>
          </p:cNvSpPr>
          <p:nvPr>
            <p:ph sz="quarter" idx="4"/>
          </p:nvPr>
        </p:nvSpPr>
        <p:spPr>
          <a:xfrm>
            <a:off x="6172200" y="4076700"/>
            <a:ext cx="5181600" cy="21002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extLst>
          </p:cNvPr>
          <p:cNvSpPr>
            <a:spLocks noGrp="1"/>
          </p:cNvSpPr>
          <p:nvPr>
            <p:ph type="dt" sz="half" idx="10"/>
          </p:nvPr>
        </p:nvSpPr>
        <p:spPr/>
        <p:txBody>
          <a:bodyPr/>
          <a:lstStyle>
            <a:lvl1pPr>
              <a:defRPr/>
            </a:lvl1pPr>
          </a:lstStyle>
          <a:p>
            <a:pPr>
              <a:defRPr/>
            </a:pPr>
            <a:fld id="{06DB210E-F259-4549-A234-740F3F90CD35}" type="datetimeFigureOut">
              <a:rPr lang="ru-RU"/>
              <a:pPr>
                <a:defRPr/>
              </a:pPr>
              <a:t>04.03.2021</a:t>
            </a:fld>
            <a:endParaRPr lang="ru-RU"/>
          </a:p>
        </p:txBody>
      </p:sp>
      <p:sp>
        <p:nvSpPr>
          <p:cNvPr id="8"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extLst>
          </p:cNvPr>
          <p:cNvSpPr>
            <a:spLocks noGrp="1"/>
          </p:cNvSpPr>
          <p:nvPr>
            <p:ph type="sldNum" sz="quarter" idx="12"/>
          </p:nvPr>
        </p:nvSpPr>
        <p:spPr/>
        <p:txBody>
          <a:bodyPr/>
          <a:lstStyle>
            <a:lvl1pPr>
              <a:defRPr/>
            </a:lvl1pPr>
          </a:lstStyle>
          <a:p>
            <a:pPr>
              <a:defRPr/>
            </a:pPr>
            <a:fld id="{5A4BE46D-B274-4E1F-B582-50B03191C26C}"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BE3F8F32-BD55-44F5-85DB-461316411958}" type="datetimeFigureOut">
              <a:rPr lang="ru-RU"/>
              <a:pPr>
                <a:defRPr/>
              </a:pPr>
              <a:t>04.03.2021</a:t>
            </a:fld>
            <a:endParaRPr lang="ru-RU"/>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D188404C-B1B8-4C7C-A07F-CAFCC3652FE9}"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402B449F-EEC3-4CC3-8BA0-5633891DD5F3}" type="datetimeFigureOut">
              <a:rPr lang="ru-RU"/>
              <a:pPr>
                <a:defRPr/>
              </a:pPr>
              <a:t>04.03.2021</a:t>
            </a:fld>
            <a:endParaRPr lang="ru-RU"/>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08CA8130-CB61-4305-ABBE-E1C8B25A100F}"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extLst>
          </p:cNvPr>
          <p:cNvSpPr>
            <a:spLocks noGrp="1"/>
          </p:cNvSpPr>
          <p:nvPr>
            <p:ph type="dt" sz="half" idx="10"/>
          </p:nvPr>
        </p:nvSpPr>
        <p:spPr/>
        <p:txBody>
          <a:bodyPr/>
          <a:lstStyle>
            <a:lvl1pPr>
              <a:defRPr/>
            </a:lvl1pPr>
          </a:lstStyle>
          <a:p>
            <a:pPr>
              <a:defRPr/>
            </a:pPr>
            <a:fld id="{1AD31C75-3D8A-40BF-A6D1-F5870F17E26F}" type="datetimeFigureOut">
              <a:rPr lang="ru-RU"/>
              <a:pPr>
                <a:defRPr/>
              </a:pPr>
              <a:t>04.03.2021</a:t>
            </a:fld>
            <a:endParaRPr lang="ru-RU"/>
          </a:p>
        </p:txBody>
      </p:sp>
      <p:sp>
        <p:nvSpPr>
          <p:cNvPr id="6"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extLst>
          </p:cNvPr>
          <p:cNvSpPr>
            <a:spLocks noGrp="1"/>
          </p:cNvSpPr>
          <p:nvPr>
            <p:ph type="sldNum" sz="quarter" idx="12"/>
          </p:nvPr>
        </p:nvSpPr>
        <p:spPr/>
        <p:txBody>
          <a:bodyPr/>
          <a:lstStyle>
            <a:lvl1pPr>
              <a:defRPr/>
            </a:lvl1pPr>
          </a:lstStyle>
          <a:p>
            <a:pPr>
              <a:defRPr/>
            </a:pPr>
            <a:fld id="{3CF27A38-2C05-430A-9E69-A58CD0394A5E}"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extLst>
          </p:cNvPr>
          <p:cNvSpPr>
            <a:spLocks noGrp="1"/>
          </p:cNvSpPr>
          <p:nvPr>
            <p:ph type="dt" sz="half" idx="10"/>
          </p:nvPr>
        </p:nvSpPr>
        <p:spPr/>
        <p:txBody>
          <a:bodyPr/>
          <a:lstStyle>
            <a:lvl1pPr>
              <a:defRPr/>
            </a:lvl1pPr>
          </a:lstStyle>
          <a:p>
            <a:pPr>
              <a:defRPr/>
            </a:pPr>
            <a:fld id="{A4E41F1A-0D75-4EFE-A1C4-88F76E778C38}" type="datetimeFigureOut">
              <a:rPr lang="ru-RU"/>
              <a:pPr>
                <a:defRPr/>
              </a:pPr>
              <a:t>04.03.2021</a:t>
            </a:fld>
            <a:endParaRPr lang="ru-RU"/>
          </a:p>
        </p:txBody>
      </p:sp>
      <p:sp>
        <p:nvSpPr>
          <p:cNvPr id="8"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extLst>
          </p:cNvPr>
          <p:cNvSpPr>
            <a:spLocks noGrp="1"/>
          </p:cNvSpPr>
          <p:nvPr>
            <p:ph type="sldNum" sz="quarter" idx="12"/>
          </p:nvPr>
        </p:nvSpPr>
        <p:spPr/>
        <p:txBody>
          <a:bodyPr/>
          <a:lstStyle>
            <a:lvl1pPr>
              <a:defRPr/>
            </a:lvl1pPr>
          </a:lstStyle>
          <a:p>
            <a:pPr>
              <a:defRPr/>
            </a:pPr>
            <a:fld id="{6BE455EC-6F7C-47C6-8EF6-AEB53C2B3098}"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p:txBody>
          <a:bodyPr/>
          <a:lstStyle/>
          <a:p>
            <a:r>
              <a:rPr lang="ru-RU"/>
              <a:t>Образец заголовка</a:t>
            </a:r>
          </a:p>
        </p:txBody>
      </p:sp>
      <p:sp>
        <p:nvSpPr>
          <p:cNvPr id="3" name="Дата 3">
            <a:extLst>
              <a:ext uri="{FF2B5EF4-FFF2-40B4-BE49-F238E27FC236}"/>
            </a:extLst>
          </p:cNvPr>
          <p:cNvSpPr>
            <a:spLocks noGrp="1"/>
          </p:cNvSpPr>
          <p:nvPr>
            <p:ph type="dt" sz="half" idx="10"/>
          </p:nvPr>
        </p:nvSpPr>
        <p:spPr/>
        <p:txBody>
          <a:bodyPr/>
          <a:lstStyle>
            <a:lvl1pPr>
              <a:defRPr/>
            </a:lvl1pPr>
          </a:lstStyle>
          <a:p>
            <a:pPr>
              <a:defRPr/>
            </a:pPr>
            <a:fld id="{BBFF2F30-34EA-4093-A589-FEC76CB21E21}" type="datetimeFigureOut">
              <a:rPr lang="ru-RU"/>
              <a:pPr>
                <a:defRPr/>
              </a:pPr>
              <a:t>04.03.2021</a:t>
            </a:fld>
            <a:endParaRPr lang="ru-RU"/>
          </a:p>
        </p:txBody>
      </p:sp>
      <p:sp>
        <p:nvSpPr>
          <p:cNvPr id="4"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extLst>
          </p:cNvPr>
          <p:cNvSpPr>
            <a:spLocks noGrp="1"/>
          </p:cNvSpPr>
          <p:nvPr>
            <p:ph type="sldNum" sz="quarter" idx="12"/>
          </p:nvPr>
        </p:nvSpPr>
        <p:spPr/>
        <p:txBody>
          <a:bodyPr/>
          <a:lstStyle>
            <a:lvl1pPr>
              <a:defRPr/>
            </a:lvl1pPr>
          </a:lstStyle>
          <a:p>
            <a:pPr>
              <a:defRPr/>
            </a:pPr>
            <a:fld id="{30B1883C-EC0A-4A0E-9F3A-40F1DE2D077F}"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extLst>
          </p:cNvPr>
          <p:cNvSpPr>
            <a:spLocks noGrp="1"/>
          </p:cNvSpPr>
          <p:nvPr>
            <p:ph type="dt" sz="half" idx="10"/>
          </p:nvPr>
        </p:nvSpPr>
        <p:spPr/>
        <p:txBody>
          <a:bodyPr/>
          <a:lstStyle>
            <a:lvl1pPr>
              <a:defRPr/>
            </a:lvl1pPr>
          </a:lstStyle>
          <a:p>
            <a:pPr>
              <a:defRPr/>
            </a:pPr>
            <a:fld id="{38D1ED3B-7560-419F-841E-9205DC27CA1C}" type="datetimeFigureOut">
              <a:rPr lang="ru-RU"/>
              <a:pPr>
                <a:defRPr/>
              </a:pPr>
              <a:t>04.03.2021</a:t>
            </a:fld>
            <a:endParaRPr lang="ru-RU"/>
          </a:p>
        </p:txBody>
      </p:sp>
      <p:sp>
        <p:nvSpPr>
          <p:cNvPr id="3"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extLst>
          </p:cNvPr>
          <p:cNvSpPr>
            <a:spLocks noGrp="1"/>
          </p:cNvSpPr>
          <p:nvPr>
            <p:ph type="sldNum" sz="quarter" idx="12"/>
          </p:nvPr>
        </p:nvSpPr>
        <p:spPr/>
        <p:txBody>
          <a:bodyPr/>
          <a:lstStyle>
            <a:lvl1pPr>
              <a:defRPr/>
            </a:lvl1pPr>
          </a:lstStyle>
          <a:p>
            <a:pPr>
              <a:defRPr/>
            </a:pPr>
            <a:fld id="{E94D7C50-C1B4-49DA-A8EE-0ACC2AED6717}"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a:extLst>
              <a:ext uri="{FF2B5EF4-FFF2-40B4-BE49-F238E27FC236}"/>
            </a:extLst>
          </p:cNvPr>
          <p:cNvSpPr>
            <a:spLocks noGrp="1"/>
          </p:cNvSpPr>
          <p:nvPr>
            <p:ph type="dt" sz="half" idx="10"/>
          </p:nvPr>
        </p:nvSpPr>
        <p:spPr/>
        <p:txBody>
          <a:bodyPr/>
          <a:lstStyle>
            <a:lvl1pPr>
              <a:defRPr/>
            </a:lvl1pPr>
          </a:lstStyle>
          <a:p>
            <a:pPr>
              <a:defRPr/>
            </a:pPr>
            <a:fld id="{582DB188-66C9-4AB5-82CC-ADA6382FB95F}" type="datetimeFigureOut">
              <a:rPr lang="ru-RU"/>
              <a:pPr>
                <a:defRPr/>
              </a:pPr>
              <a:t>04.03.2021</a:t>
            </a:fld>
            <a:endParaRPr lang="ru-RU"/>
          </a:p>
        </p:txBody>
      </p:sp>
      <p:sp>
        <p:nvSpPr>
          <p:cNvPr id="6"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extLst>
          </p:cNvPr>
          <p:cNvSpPr>
            <a:spLocks noGrp="1"/>
          </p:cNvSpPr>
          <p:nvPr>
            <p:ph type="sldNum" sz="quarter" idx="12"/>
          </p:nvPr>
        </p:nvSpPr>
        <p:spPr/>
        <p:txBody>
          <a:bodyPr/>
          <a:lstStyle>
            <a:lvl1pPr>
              <a:defRPr/>
            </a:lvl1pPr>
          </a:lstStyle>
          <a:p>
            <a:pPr>
              <a:defRPr/>
            </a:pPr>
            <a:fld id="{6F6FDE2F-5E0C-4206-8896-202F58E4F35D}"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extLst>
          </p:cNvPr>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p>
        </p:txBody>
      </p:sp>
      <p:sp>
        <p:nvSpPr>
          <p:cNvPr id="4" name="Текст 3">
            <a:extLst>
              <a:ext uri="{FF2B5EF4-FFF2-40B4-BE49-F238E27FC236}"/>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a:extLst>
              <a:ext uri="{FF2B5EF4-FFF2-40B4-BE49-F238E27FC236}"/>
            </a:extLst>
          </p:cNvPr>
          <p:cNvSpPr>
            <a:spLocks noGrp="1"/>
          </p:cNvSpPr>
          <p:nvPr>
            <p:ph type="dt" sz="half" idx="10"/>
          </p:nvPr>
        </p:nvSpPr>
        <p:spPr/>
        <p:txBody>
          <a:bodyPr/>
          <a:lstStyle>
            <a:lvl1pPr>
              <a:defRPr/>
            </a:lvl1pPr>
          </a:lstStyle>
          <a:p>
            <a:pPr>
              <a:defRPr/>
            </a:pPr>
            <a:fld id="{00FA3A7D-B73E-4F4C-A260-71D7E150F92A}" type="datetimeFigureOut">
              <a:rPr lang="ru-RU"/>
              <a:pPr>
                <a:defRPr/>
              </a:pPr>
              <a:t>04.03.2021</a:t>
            </a:fld>
            <a:endParaRPr lang="ru-RU"/>
          </a:p>
        </p:txBody>
      </p:sp>
      <p:sp>
        <p:nvSpPr>
          <p:cNvPr id="6"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extLst>
          </p:cNvPr>
          <p:cNvSpPr>
            <a:spLocks noGrp="1"/>
          </p:cNvSpPr>
          <p:nvPr>
            <p:ph type="sldNum" sz="quarter" idx="12"/>
          </p:nvPr>
        </p:nvSpPr>
        <p:spPr/>
        <p:txBody>
          <a:bodyPr/>
          <a:lstStyle>
            <a:lvl1pPr>
              <a:defRPr/>
            </a:lvl1pPr>
          </a:lstStyle>
          <a:p>
            <a:pPr>
              <a:defRPr/>
            </a:pPr>
            <a:fld id="{101E24ED-9713-451B-80A6-FB8AA1DE9062}"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alpha val="21960"/>
          </a:srgbClr>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a:extLst>
              <a:ext uri="{FF2B5EF4-FFF2-40B4-BE49-F238E27FC236}"/>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153048B-70CF-4437-831B-1934B9726E9C}" type="datetimeFigureOut">
              <a:rPr lang="ru-RU"/>
              <a:pPr>
                <a:defRPr/>
              </a:pPr>
              <a:t>04.03.2021</a:t>
            </a:fld>
            <a:endParaRPr lang="ru-RU"/>
          </a:p>
        </p:txBody>
      </p:sp>
      <p:sp>
        <p:nvSpPr>
          <p:cNvPr id="5" name="Нижний колонтитул 4">
            <a:extLst>
              <a:ext uri="{FF2B5EF4-FFF2-40B4-BE49-F238E27FC236}"/>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a:extLst>
              <a:ext uri="{FF2B5EF4-FFF2-40B4-BE49-F238E27FC236}"/>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E2FDA7DE-293E-4285-A568-F44A5DCE297C}" type="slidenum">
              <a:rPr lang="ru-RU"/>
              <a:pPr>
                <a:defRPr/>
              </a:pPr>
              <a:t>‹#›</a:t>
            </a:fld>
            <a:endParaRPr lang="ru-RU"/>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2.xml"/><Relationship Id="rId5" Type="http://schemas.openxmlformats.org/officeDocument/2006/relationships/image" Target="../media/image42.jpeg"/><Relationship Id="rId4" Type="http://schemas.openxmlformats.org/officeDocument/2006/relationships/image" Target="../media/image41.jpeg"/></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3.xml"/><Relationship Id="rId5" Type="http://schemas.openxmlformats.org/officeDocument/2006/relationships/image" Target="../media/image46.jpeg"/><Relationship Id="rId4" Type="http://schemas.openxmlformats.org/officeDocument/2006/relationships/image" Target="../media/image45.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ba-RU"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Белорет ҡалаһының дөйөм белем биреүсе  </a:t>
            </a:r>
            <a:r>
              <a:rPr lang="ru-RU"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25-се</a:t>
            </a:r>
            <a:r>
              <a:rPr lang="ba-RU"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һанлы </a:t>
            </a:r>
            <a:br>
              <a:rPr lang="ba-RU"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br>
            <a:r>
              <a:rPr lang="ba-RU"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Башҡорт балалар баҡсаһы</a:t>
            </a:r>
            <a:endParaRPr lang="ru-RU" sz="2800" dirty="0"/>
          </a:p>
        </p:txBody>
      </p:sp>
      <p:sp>
        <p:nvSpPr>
          <p:cNvPr id="3" name="Содержимое 2"/>
          <p:cNvSpPr>
            <a:spLocks noGrp="1"/>
          </p:cNvSpPr>
          <p:nvPr>
            <p:ph idx="1"/>
          </p:nvPr>
        </p:nvSpPr>
        <p:spPr/>
        <p:txBody>
          <a:bodyPr/>
          <a:lstStyle/>
          <a:p>
            <a:pPr algn="ctr">
              <a:buNone/>
            </a:pPr>
            <a:endParaRPr lang="ba-RU" sz="4400" b="1" dirty="0" smtClean="0">
              <a:solidFill>
                <a:srgbClr val="17CD6E"/>
              </a:solidFill>
              <a:effectLst>
                <a:outerShdw blurRad="38100" dist="38100" dir="2700000" algn="tl">
                  <a:srgbClr val="000000">
                    <a:alpha val="43137"/>
                  </a:srgbClr>
                </a:outerShdw>
              </a:effectLst>
              <a:latin typeface="Times New Roman" pitchFamily="18" charset="0"/>
              <a:cs typeface="Times New Roman" pitchFamily="18" charset="0"/>
            </a:endParaRPr>
          </a:p>
          <a:p>
            <a:pPr algn="ctr">
              <a:buNone/>
            </a:pPr>
            <a:r>
              <a:rPr lang="ba-RU" sz="4800" b="1" dirty="0" smtClean="0">
                <a:solidFill>
                  <a:srgbClr val="17CD6E"/>
                </a:solidFill>
                <a:effectLst>
                  <a:outerShdw blurRad="38100" dist="38100" dir="2700000" algn="tl">
                    <a:srgbClr val="000000">
                      <a:alpha val="43137"/>
                    </a:srgbClr>
                  </a:outerShdw>
                </a:effectLst>
                <a:latin typeface="Times New Roman" pitchFamily="18" charset="0"/>
                <a:cs typeface="Times New Roman" pitchFamily="18" charset="0"/>
              </a:rPr>
              <a:t>Предмет-үҫтереү мөхите</a:t>
            </a:r>
            <a:endParaRPr lang="ru-RU"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0"/>
          <p:cNvPicPr>
            <a:picLocks noGrp="1" noRot="1" noChangeAspect="1" noMove="1" noResize="1" noEditPoints="1" noAdjustHandles="1" noChangeArrowheads="1" noChangeShapeType="1" noCrop="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pic>
        <p:nvPicPr>
          <p:cNvPr id="6" name="Объект 5" descr="Изображение выглядит как текст, человек, ребенок, внутренний&#10;&#10;Автоматически созданное описание">
            <a:extLst>
              <a:ext uri="{FF2B5EF4-FFF2-40B4-BE49-F238E27FC236}"/>
            </a:extLst>
          </p:cNvPr>
          <p:cNvPicPr>
            <a:picLocks noGrp="1" noChangeAspect="1"/>
          </p:cNvPicPr>
          <p:nvPr>
            <p:ph sz="half" idx="1"/>
          </p:nvPr>
        </p:nvPicPr>
        <p:blipFill rotWithShape="1">
          <a:blip r:embed="rId3">
            <a:alphaModFix/>
            <a:extLst>
              <a:ext uri="{28A0092B-C50C-407E-A947-70E740481C1C}"/>
            </a:extLst>
          </a:blip>
          <a:srcRect t="7262" r="1" b="12298"/>
          <a:stretch/>
        </p:blipFill>
        <p:spPr>
          <a:xfrm>
            <a:off x="5855603" y="211015"/>
            <a:ext cx="5574398" cy="5978770"/>
          </a:xfrm>
          <a:scene3d>
            <a:camera prst="perspectiveFront" fov="5400000"/>
            <a:lightRig rig="threePt" dir="t">
              <a:rot lat="0" lon="0" rev="2100000"/>
            </a:lightRig>
          </a:scene3d>
          <a:sp3d extrusionH="25400">
            <a:bevelT w="304800" h="152400" prst="hardEdge"/>
            <a:extrusionClr>
              <a:srgbClr val="000000"/>
            </a:extrusionClr>
          </a:sp3d>
        </p:spPr>
      </p:pic>
      <p:sp>
        <p:nvSpPr>
          <p:cNvPr id="23555" name="Заголовок 1"/>
          <p:cNvSpPr>
            <a:spLocks noGrp="1"/>
          </p:cNvSpPr>
          <p:nvPr>
            <p:ph type="title"/>
          </p:nvPr>
        </p:nvSpPr>
        <p:spPr>
          <a:xfrm>
            <a:off x="804863" y="798513"/>
            <a:ext cx="4803775" cy="1311275"/>
          </a:xfrm>
        </p:spPr>
        <p:txBody>
          <a:bodyPr/>
          <a:lstStyle/>
          <a:p>
            <a:pPr eaLnBrk="1" hangingPunct="1"/>
            <a:endParaRPr lang="en-US" smtClean="0">
              <a:solidFill>
                <a:srgbClr val="000000"/>
              </a:solidFill>
            </a:endParaRPr>
          </a:p>
        </p:txBody>
      </p:sp>
      <p:pic>
        <p:nvPicPr>
          <p:cNvPr id="5" name="Объект 4" descr="Изображение выглядит как текст, внутренний, ребенок, человек&#10;&#10;Автоматически созданное описание">
            <a:extLst>
              <a:ext uri="{FF2B5EF4-FFF2-40B4-BE49-F238E27FC236}"/>
            </a:extLst>
          </p:cNvPr>
          <p:cNvPicPr>
            <a:picLocks noGrp="1" noChangeAspect="1"/>
          </p:cNvPicPr>
          <p:nvPr>
            <p:ph sz="half" idx="2"/>
          </p:nvPr>
        </p:nvPicPr>
        <p:blipFill>
          <a:blip r:embed="rId4">
            <a:extLst>
              <a:ext uri="{28A0092B-C50C-407E-A947-70E740481C1C}"/>
            </a:extLst>
          </a:blip>
          <a:stretch>
            <a:fillRect/>
          </a:stretch>
        </p:blipFill>
        <p:spPr>
          <a:xfrm>
            <a:off x="905616" y="145366"/>
            <a:ext cx="4569061" cy="6092083"/>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4" name="Rectangle 13">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Рисунок 6" descr="Изображение выглядит как текст, семья&#10;&#10;Автоматически созданное описание"/>
          <p:cNvPicPr>
            <a:picLocks noChangeAspect="1"/>
          </p:cNvPicPr>
          <p:nvPr/>
        </p:nvPicPr>
        <p:blipFill>
          <a:blip r:embed="rId2"/>
          <a:srcRect t="24634" r="-2" b="7181"/>
          <a:stretch>
            <a:fillRect/>
          </a:stretch>
        </p:blipFill>
        <p:spPr bwMode="auto">
          <a:xfrm>
            <a:off x="7364413" y="0"/>
            <a:ext cx="4827587" cy="6858000"/>
          </a:xfrm>
          <a:prstGeom prst="rect">
            <a:avLst/>
          </a:prstGeom>
          <a:noFill/>
          <a:ln w="9525">
            <a:noFill/>
            <a:miter lim="800000"/>
            <a:headEnd/>
            <a:tailEnd/>
          </a:ln>
        </p:spPr>
      </p:pic>
      <p:pic>
        <p:nvPicPr>
          <p:cNvPr id="24579" name="Объект 4" descr="Изображение выглядит как текст, внутренний, человек&#10;&#10;Автоматически созданное описание"/>
          <p:cNvPicPr>
            <a:picLocks noChangeAspect="1"/>
          </p:cNvPicPr>
          <p:nvPr/>
        </p:nvPicPr>
        <p:blipFill>
          <a:blip r:embed="rId3"/>
          <a:srcRect l="3445"/>
          <a:stretch>
            <a:fillRect/>
          </a:stretch>
        </p:blipFill>
        <p:spPr bwMode="auto">
          <a:xfrm>
            <a:off x="2657475" y="0"/>
            <a:ext cx="4965700" cy="6858000"/>
          </a:xfrm>
          <a:prstGeom prst="rect">
            <a:avLst/>
          </a:prstGeom>
          <a:noFill/>
          <a:ln w="9525">
            <a:noFill/>
            <a:miter lim="800000"/>
            <a:headEnd/>
            <a:tailEnd/>
          </a:ln>
        </p:spPr>
      </p:pic>
      <p:sp useBgFill="1">
        <p:nvSpPr>
          <p:cNvPr id="16" name="Freeform: Shape 15">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0" y="0"/>
            <a:ext cx="394652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useBgFill="1">
        <p:nvSpPr>
          <p:cNvPr id="18" name="Freeform: Shape 17">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0" y="0"/>
            <a:ext cx="393700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4582" name="Заголовок 1"/>
          <p:cNvSpPr>
            <a:spLocks noGrp="1"/>
          </p:cNvSpPr>
          <p:nvPr>
            <p:ph type="title"/>
          </p:nvPr>
        </p:nvSpPr>
        <p:spPr>
          <a:xfrm>
            <a:off x="447675" y="234950"/>
            <a:ext cx="2805113" cy="984250"/>
          </a:xfrm>
          <a:solidFill>
            <a:schemeClr val="accent4">
              <a:lumMod val="60000"/>
              <a:lumOff val="40000"/>
            </a:schemeClr>
          </a:solidFill>
        </p:spPr>
        <p:txBody>
          <a:bodyPr/>
          <a:lstStyle/>
          <a:p>
            <a:pPr eaLnBrk="1" hangingPunct="1"/>
            <a:r>
              <a:rPr lang="ba-RU" sz="2800" b="1" dirty="0" smtClean="0">
                <a:solidFill>
                  <a:srgbClr val="C00000"/>
                </a:solidFill>
                <a:latin typeface="Times New Roman" pitchFamily="18" charset="0"/>
                <a:cs typeface="Times New Roman" pitchFamily="18" charset="0"/>
              </a:rPr>
              <a:t>Хәүефһеҙлек мөйөшө</a:t>
            </a:r>
            <a:endParaRPr lang="ru-RU" sz="2800" b="1" dirty="0" smtClean="0">
              <a:solidFill>
                <a:srgbClr val="C00000"/>
              </a:solidFill>
              <a:latin typeface="Times New Roman" pitchFamily="18" charset="0"/>
              <a:cs typeface="Times New Roman" pitchFamily="18" charset="0"/>
            </a:endParaRPr>
          </a:p>
        </p:txBody>
      </p:sp>
      <p:sp>
        <p:nvSpPr>
          <p:cNvPr id="20" name="Rectangle 19">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0" y="1017588"/>
            <a:ext cx="128588" cy="6524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2" name="Rectangle 21">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438150" y="2089150"/>
            <a:ext cx="2835275" cy="1905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4585" name="Содержимое 10"/>
          <p:cNvSpPr>
            <a:spLocks noGrp="1"/>
          </p:cNvSpPr>
          <p:nvPr>
            <p:ph idx="1"/>
          </p:nvPr>
        </p:nvSpPr>
        <p:spPr>
          <a:xfrm>
            <a:off x="304800" y="1645921"/>
            <a:ext cx="3023616" cy="3377183"/>
          </a:xfrm>
          <a:solidFill>
            <a:schemeClr val="accent4">
              <a:lumMod val="20000"/>
              <a:lumOff val="80000"/>
            </a:schemeClr>
          </a:solidFill>
        </p:spPr>
        <p:txBody>
          <a:bodyPr spcCol="180000"/>
          <a:lstStyle/>
          <a:p>
            <a:pPr lvl="0">
              <a:buNone/>
            </a:pPr>
            <a:r>
              <a:rPr lang="ru-RU" sz="1600" dirty="0" smtClean="0">
                <a:solidFill>
                  <a:srgbClr val="800000"/>
                </a:solidFill>
              </a:rPr>
              <a:t>     </a:t>
            </a:r>
            <a:r>
              <a:rPr lang="ru-RU" sz="1600" dirty="0" err="1" smtClean="0">
                <a:solidFill>
                  <a:srgbClr val="800000"/>
                </a:solidFill>
              </a:rPr>
              <a:t>Балаларҙы </a:t>
            </a:r>
            <a:r>
              <a:rPr lang="ru-RU" sz="1600" dirty="0" smtClean="0">
                <a:solidFill>
                  <a:srgbClr val="800000"/>
                </a:solidFill>
              </a:rPr>
              <a:t>светофор </a:t>
            </a:r>
            <a:r>
              <a:rPr lang="ru-RU" sz="1600" dirty="0" err="1" smtClean="0">
                <a:solidFill>
                  <a:srgbClr val="800000"/>
                </a:solidFill>
              </a:rPr>
              <a:t>менән таныштырыу</a:t>
            </a:r>
            <a:r>
              <a:rPr lang="ru-RU" sz="1600" dirty="0" smtClean="0">
                <a:solidFill>
                  <a:srgbClr val="800000"/>
                </a:solidFill>
              </a:rPr>
              <a:t>, </a:t>
            </a:r>
            <a:r>
              <a:rPr lang="ru-RU" sz="1600" dirty="0" err="1" smtClean="0">
                <a:solidFill>
                  <a:srgbClr val="800000"/>
                </a:solidFill>
              </a:rPr>
              <a:t>уның төҫтәре тураһында мәғлүмәт биреү</a:t>
            </a:r>
            <a:r>
              <a:rPr lang="ru-RU" sz="1600" dirty="0" smtClean="0">
                <a:solidFill>
                  <a:srgbClr val="800000"/>
                </a:solidFill>
              </a:rPr>
              <a:t>. </a:t>
            </a:r>
            <a:r>
              <a:rPr lang="ru-RU" sz="1600" dirty="0" err="1" smtClean="0">
                <a:solidFill>
                  <a:srgbClr val="800000"/>
                </a:solidFill>
              </a:rPr>
              <a:t>Транспорттың төрлөлөгөн һүрәттәр аша</a:t>
            </a:r>
            <a:r>
              <a:rPr lang="ru-RU" sz="1600" dirty="0" smtClean="0">
                <a:solidFill>
                  <a:srgbClr val="800000"/>
                </a:solidFill>
              </a:rPr>
              <a:t> </a:t>
            </a:r>
            <a:r>
              <a:rPr lang="ru-RU" sz="1600" dirty="0" err="1" smtClean="0">
                <a:solidFill>
                  <a:srgbClr val="800000"/>
                </a:solidFill>
              </a:rPr>
              <a:t>ҡарау.</a:t>
            </a:r>
            <a:r>
              <a:rPr lang="ru-RU" sz="1600" dirty="0" smtClean="0">
                <a:solidFill>
                  <a:srgbClr val="800000"/>
                </a:solidFill>
              </a:rPr>
              <a:t> </a:t>
            </a:r>
            <a:r>
              <a:rPr lang="ru-RU" sz="1600" dirty="0" err="1" smtClean="0">
                <a:solidFill>
                  <a:srgbClr val="800000"/>
                </a:solidFill>
              </a:rPr>
              <a:t>Уларҙың һәр береһенең функцияһын билдәләү.</a:t>
            </a:r>
            <a:r>
              <a:rPr lang="ru-RU" sz="1600" dirty="0" smtClean="0">
                <a:solidFill>
                  <a:srgbClr val="800000"/>
                </a:solidFill>
              </a:rPr>
              <a:t>  </a:t>
            </a:r>
            <a:r>
              <a:rPr lang="ru-RU" sz="1600" dirty="0" err="1" smtClean="0">
                <a:solidFill>
                  <a:srgbClr val="800000"/>
                </a:solidFill>
              </a:rPr>
              <a:t>Хәүефле предметтар</a:t>
            </a:r>
            <a:r>
              <a:rPr lang="ru-RU" sz="1600" dirty="0" smtClean="0">
                <a:solidFill>
                  <a:srgbClr val="800000"/>
                </a:solidFill>
              </a:rPr>
              <a:t> </a:t>
            </a:r>
            <a:r>
              <a:rPr lang="ru-RU" sz="1600" dirty="0" err="1" smtClean="0">
                <a:solidFill>
                  <a:srgbClr val="800000"/>
                </a:solidFill>
              </a:rPr>
              <a:t>менән һаҡ ҡулланырға өйрәтеү.</a:t>
            </a:r>
            <a:r>
              <a:rPr lang="ru-RU" sz="1600" dirty="0" smtClean="0">
                <a:solidFill>
                  <a:srgbClr val="800000"/>
                </a:solidFill>
              </a:rPr>
              <a:t> </a:t>
            </a:r>
            <a:r>
              <a:rPr lang="ru-RU" sz="1600" dirty="0" err="1" smtClean="0">
                <a:solidFill>
                  <a:srgbClr val="800000"/>
                </a:solidFill>
              </a:rPr>
              <a:t>Балаларға уттың ҡурҡынысы тураһында һөйләү.</a:t>
            </a:r>
            <a:r>
              <a:rPr lang="ru-RU" sz="1600" dirty="0" smtClean="0">
                <a:solidFill>
                  <a:srgbClr val="800000"/>
                </a:solidFill>
              </a:rPr>
              <a:t> </a:t>
            </a:r>
            <a:r>
              <a:rPr lang="ru-RU" sz="1600" dirty="0" err="1" smtClean="0">
                <a:solidFill>
                  <a:srgbClr val="800000"/>
                </a:solidFill>
              </a:rPr>
              <a:t>Ут</a:t>
            </a:r>
            <a:r>
              <a:rPr lang="ru-RU" sz="1600" dirty="0" smtClean="0">
                <a:solidFill>
                  <a:srgbClr val="800000"/>
                </a:solidFill>
              </a:rPr>
              <a:t> </a:t>
            </a:r>
            <a:r>
              <a:rPr lang="ru-RU" sz="1600" dirty="0" err="1" smtClean="0">
                <a:solidFill>
                  <a:srgbClr val="800000"/>
                </a:solidFill>
              </a:rPr>
              <a:t>һүндереүсенең эше</a:t>
            </a:r>
            <a:r>
              <a:rPr lang="ru-RU" sz="1600" dirty="0" smtClean="0">
                <a:solidFill>
                  <a:srgbClr val="800000"/>
                </a:solidFill>
              </a:rPr>
              <a:t> </a:t>
            </a:r>
            <a:r>
              <a:rPr lang="ru-RU" sz="1600" dirty="0" err="1" smtClean="0">
                <a:solidFill>
                  <a:srgbClr val="800000"/>
                </a:solidFill>
              </a:rPr>
              <a:t>менән таныштырыу</a:t>
            </a:r>
            <a:r>
              <a:rPr lang="ru-RU" sz="1600" dirty="0" smtClean="0">
                <a:solidFill>
                  <a:srgbClr val="800000"/>
                </a:solidFill>
              </a:rPr>
              <a:t>. </a:t>
            </a:r>
            <a:r>
              <a:rPr lang="ru-RU" sz="1600" dirty="0" err="1" smtClean="0">
                <a:solidFill>
                  <a:srgbClr val="800000"/>
                </a:solidFill>
              </a:rPr>
              <a:t>Һаҡлыҡҡа ихтибарҙы арттырыу</a:t>
            </a:r>
            <a:r>
              <a:rPr lang="ru-RU" sz="1600" dirty="0" smtClean="0">
                <a:solidFill>
                  <a:srgbClr val="800000"/>
                </a:solidFill>
              </a:rPr>
              <a:t>.</a:t>
            </a:r>
          </a:p>
          <a:p>
            <a:r>
              <a:rPr lang="ru-RU" sz="1600" dirty="0" smtClean="0">
                <a:solidFill>
                  <a:srgbClr val="800000"/>
                </a:solidFill>
              </a:rPr>
              <a:t> </a:t>
            </a:r>
            <a:endParaRPr lang="ru-RU" sz="1600" dirty="0">
              <a:solidFill>
                <a:srgbClr val="8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Объект 4"/>
          <p:cNvPicPr>
            <a:picLocks noChangeAspect="1"/>
          </p:cNvPicPr>
          <p:nvPr/>
        </p:nvPicPr>
        <p:blipFill>
          <a:blip r:embed="rId2"/>
          <a:srcRect/>
          <a:stretch>
            <a:fillRect/>
          </a:stretch>
        </p:blipFill>
        <p:spPr bwMode="auto">
          <a:xfrm>
            <a:off x="368300" y="2441575"/>
            <a:ext cx="5127625" cy="4052888"/>
          </a:xfrm>
          <a:prstGeom prst="rect">
            <a:avLst/>
          </a:prstGeom>
          <a:noFill/>
          <a:ln w="9525">
            <a:noFill/>
            <a:miter lim="800000"/>
            <a:headEnd/>
            <a:tailEnd/>
          </a:ln>
        </p:spPr>
      </p:pic>
      <p:pic>
        <p:nvPicPr>
          <p:cNvPr id="26626" name="Рисунок 5" descr="Изображение выглядит как текст, внутренний, загроможденный&#10;&#10;Автоматически созданное описание"/>
          <p:cNvPicPr>
            <a:picLocks noChangeAspect="1"/>
          </p:cNvPicPr>
          <p:nvPr/>
        </p:nvPicPr>
        <p:blipFill>
          <a:blip r:embed="rId3"/>
          <a:srcRect/>
          <a:stretch>
            <a:fillRect/>
          </a:stretch>
        </p:blipFill>
        <p:spPr bwMode="auto">
          <a:xfrm>
            <a:off x="6227763" y="2428875"/>
            <a:ext cx="5419725" cy="4033838"/>
          </a:xfrm>
          <a:prstGeom prst="rect">
            <a:avLst/>
          </a:prstGeom>
          <a:noFill/>
          <a:ln w="9525">
            <a:noFill/>
            <a:miter lim="800000"/>
            <a:headEnd/>
            <a:tailEnd/>
          </a:ln>
        </p:spPr>
      </p:pic>
      <p:sp>
        <p:nvSpPr>
          <p:cNvPr id="26627" name="Rectangle 1"/>
          <p:cNvSpPr>
            <a:spLocks noChangeArrowheads="1"/>
          </p:cNvSpPr>
          <p:nvPr/>
        </p:nvSpPr>
        <p:spPr bwMode="auto">
          <a:xfrm>
            <a:off x="1149350" y="4818063"/>
            <a:ext cx="8815388" cy="1446212"/>
          </a:xfrm>
          <a:prstGeom prst="rect">
            <a:avLst/>
          </a:prstGeom>
          <a:noFill/>
          <a:ln w="9525">
            <a:noFill/>
            <a:miter lim="800000"/>
            <a:headEnd/>
            <a:tailEnd/>
          </a:ln>
        </p:spPr>
        <p:txBody>
          <a:bodyPr anchor="ctr">
            <a:spAutoFit/>
          </a:bodyPr>
          <a:lstStyle/>
          <a:p>
            <a:endParaRPr lang="ru-RU" sz="1100">
              <a:latin typeface="Calibri" pitchFamily="34" charset="0"/>
              <a:cs typeface="Times New Roman" pitchFamily="18" charset="0"/>
            </a:endParaRPr>
          </a:p>
          <a:p>
            <a:endParaRPr lang="ru-RU" sz="1100">
              <a:latin typeface="Calibri" pitchFamily="34" charset="0"/>
              <a:cs typeface="Times New Roman" pitchFamily="18" charset="0"/>
            </a:endParaRPr>
          </a:p>
          <a:p>
            <a:endParaRPr lang="ru-RU" sz="1100">
              <a:latin typeface="Calibri" pitchFamily="34" charset="0"/>
              <a:cs typeface="Times New Roman" pitchFamily="18" charset="0"/>
            </a:endParaRPr>
          </a:p>
          <a:p>
            <a:endParaRPr lang="ru-RU" sz="1100">
              <a:latin typeface="Calibri" pitchFamily="34" charset="0"/>
              <a:cs typeface="Times New Roman" pitchFamily="18" charset="0"/>
            </a:endParaRPr>
          </a:p>
          <a:p>
            <a:endParaRPr lang="ru-RU" sz="1100">
              <a:latin typeface="Calibri" pitchFamily="34" charset="0"/>
              <a:cs typeface="Times New Roman" pitchFamily="18" charset="0"/>
            </a:endParaRPr>
          </a:p>
          <a:p>
            <a:endParaRPr lang="ru-RU" sz="1100">
              <a:latin typeface="Calibri" pitchFamily="34" charset="0"/>
              <a:cs typeface="Times New Roman" pitchFamily="18" charset="0"/>
            </a:endParaRPr>
          </a:p>
          <a:p>
            <a:endParaRPr lang="ru-RU" sz="1100">
              <a:latin typeface="Calibri" pitchFamily="34" charset="0"/>
              <a:cs typeface="Times New Roman" pitchFamily="18" charset="0"/>
            </a:endParaRPr>
          </a:p>
          <a:p>
            <a:r>
              <a:rPr lang="ru-RU" sz="1100">
                <a:latin typeface="Calibri" pitchFamily="34" charset="0"/>
                <a:cs typeface="Times New Roman" pitchFamily="18" charset="0"/>
              </a:rPr>
              <a:t>яяяяяяяя</a:t>
            </a:r>
            <a:endParaRPr lang="ru-RU"/>
          </a:p>
        </p:txBody>
      </p:sp>
      <p:sp>
        <p:nvSpPr>
          <p:cNvPr id="26628" name="Rectangle 4"/>
          <p:cNvSpPr>
            <a:spLocks noChangeArrowheads="1"/>
          </p:cNvSpPr>
          <p:nvPr/>
        </p:nvSpPr>
        <p:spPr bwMode="auto">
          <a:xfrm>
            <a:off x="363030" y="678942"/>
            <a:ext cx="11298237" cy="1200329"/>
          </a:xfrm>
          <a:prstGeom prst="rect">
            <a:avLst/>
          </a:prstGeom>
          <a:solidFill>
            <a:schemeClr val="accent4">
              <a:lumMod val="20000"/>
              <a:lumOff val="80000"/>
            </a:schemeClr>
          </a:solidFill>
          <a:ln w="9525">
            <a:noFill/>
            <a:miter lim="800000"/>
            <a:headEnd/>
            <a:tailEnd/>
          </a:ln>
        </p:spPr>
        <p:txBody>
          <a:bodyPr wrap="square" anchor="ctr">
            <a:spAutoFit/>
          </a:bodyPr>
          <a:lstStyle/>
          <a:p>
            <a:r>
              <a:rPr lang="ru-RU" dirty="0" err="1">
                <a:solidFill>
                  <a:srgbClr val="800000"/>
                </a:solidFill>
                <a:latin typeface="Times New Roman" pitchFamily="18" charset="0"/>
              </a:rPr>
              <a:t>Балаға үҙен уратып</a:t>
            </a:r>
            <a:r>
              <a:rPr lang="ru-RU" dirty="0">
                <a:solidFill>
                  <a:srgbClr val="800000"/>
                </a:solidFill>
                <a:latin typeface="Times New Roman" pitchFamily="18" charset="0"/>
              </a:rPr>
              <a:t> </a:t>
            </a:r>
            <a:r>
              <a:rPr lang="ru-RU" dirty="0" err="1">
                <a:solidFill>
                  <a:srgbClr val="800000"/>
                </a:solidFill>
                <a:latin typeface="Times New Roman" pitchFamily="18" charset="0"/>
              </a:rPr>
              <a:t>алған әйберҙәр, эште</a:t>
            </a:r>
            <a:r>
              <a:rPr lang="ru-RU" dirty="0">
                <a:solidFill>
                  <a:srgbClr val="800000"/>
                </a:solidFill>
                <a:latin typeface="Times New Roman" pitchFamily="18" charset="0"/>
              </a:rPr>
              <a:t> </a:t>
            </a:r>
            <a:r>
              <a:rPr lang="ru-RU" dirty="0" err="1">
                <a:solidFill>
                  <a:srgbClr val="800000"/>
                </a:solidFill>
                <a:latin typeface="Times New Roman" pitchFamily="18" charset="0"/>
              </a:rPr>
              <a:t>яуаплы</a:t>
            </a:r>
            <a:r>
              <a:rPr lang="ru-RU" dirty="0">
                <a:solidFill>
                  <a:srgbClr val="800000"/>
                </a:solidFill>
                <a:latin typeface="Times New Roman" pitchFamily="18" charset="0"/>
              </a:rPr>
              <a:t>, </a:t>
            </a:r>
            <a:r>
              <a:rPr lang="ru-RU" dirty="0" err="1">
                <a:solidFill>
                  <a:srgbClr val="800000"/>
                </a:solidFill>
                <a:latin typeface="Times New Roman" pitchFamily="18" charset="0"/>
              </a:rPr>
              <a:t>намыҫлы башҡарыу: бүлмә йәнле һәм йәнһеҙ тәбиғәттең күренештәре һәм үҙе тураһындағы аң-белемен үҫтереү.</a:t>
            </a:r>
            <a:r>
              <a:rPr lang="ru-RU" dirty="0">
                <a:solidFill>
                  <a:srgbClr val="800000"/>
                </a:solidFill>
                <a:latin typeface="Times New Roman" pitchFamily="18" charset="0"/>
              </a:rPr>
              <a:t> </a:t>
            </a:r>
            <a:r>
              <a:rPr lang="ru-RU" dirty="0" err="1">
                <a:solidFill>
                  <a:srgbClr val="800000"/>
                </a:solidFill>
                <a:latin typeface="Times New Roman" pitchFamily="18" charset="0"/>
              </a:rPr>
              <a:t>Тирә-йүндә, мөхиттә һәр ваҡыт тәртип булдырырға ғәҙәтләндереү.</a:t>
            </a:r>
            <a:r>
              <a:rPr lang="ru-RU" dirty="0">
                <a:solidFill>
                  <a:srgbClr val="800000"/>
                </a:solidFill>
                <a:latin typeface="Times New Roman" pitchFamily="18" charset="0"/>
              </a:rPr>
              <a:t> </a:t>
            </a:r>
            <a:r>
              <a:rPr lang="ru-RU" dirty="0" err="1">
                <a:solidFill>
                  <a:srgbClr val="800000"/>
                </a:solidFill>
                <a:latin typeface="Times New Roman" pitchFamily="18" charset="0"/>
              </a:rPr>
              <a:t>Һәр гөлдәренә һыу һибеү, төптәрен йомшартыу</a:t>
            </a:r>
            <a:r>
              <a:rPr lang="ru-RU" dirty="0">
                <a:solidFill>
                  <a:srgbClr val="800000"/>
                </a:solidFill>
                <a:latin typeface="Times New Roman" pitchFamily="18" charset="0"/>
              </a:rPr>
              <a:t>, </a:t>
            </a:r>
            <a:r>
              <a:rPr lang="ru-RU" dirty="0" err="1">
                <a:solidFill>
                  <a:srgbClr val="800000"/>
                </a:solidFill>
                <a:latin typeface="Times New Roman" pitchFamily="18" charset="0"/>
              </a:rPr>
              <a:t>япраҡтарын йыуыу</a:t>
            </a:r>
            <a:r>
              <a:rPr lang="ru-RU" dirty="0">
                <a:solidFill>
                  <a:srgbClr val="800000"/>
                </a:solidFill>
                <a:latin typeface="Times New Roman" pitchFamily="18" charset="0"/>
              </a:rPr>
              <a:t> </a:t>
            </a:r>
            <a:r>
              <a:rPr lang="ru-RU" dirty="0" err="1">
                <a:solidFill>
                  <a:srgbClr val="800000"/>
                </a:solidFill>
                <a:latin typeface="Times New Roman" pitchFamily="18" charset="0"/>
              </a:rPr>
              <a:t>эштәрен алып</a:t>
            </a:r>
            <a:r>
              <a:rPr lang="ru-RU" dirty="0">
                <a:solidFill>
                  <a:srgbClr val="800000"/>
                </a:solidFill>
                <a:latin typeface="Times New Roman" pitchFamily="18" charset="0"/>
              </a:rPr>
              <a:t> </a:t>
            </a:r>
            <a:r>
              <a:rPr lang="ru-RU" dirty="0" err="1">
                <a:solidFill>
                  <a:srgbClr val="800000"/>
                </a:solidFill>
                <a:latin typeface="Times New Roman" pitchFamily="18" charset="0"/>
              </a:rPr>
              <a:t>барабыҙ.</a:t>
            </a:r>
            <a:r>
              <a:rPr lang="ru-RU" dirty="0">
                <a:solidFill>
                  <a:srgbClr val="800000"/>
                </a:solidFill>
                <a:latin typeface="Times New Roman" pitchFamily="18" charset="0"/>
              </a:rPr>
              <a:t> </a:t>
            </a:r>
            <a:r>
              <a:rPr lang="ru-RU" dirty="0" err="1">
                <a:solidFill>
                  <a:srgbClr val="800000"/>
                </a:solidFill>
                <a:latin typeface="Times New Roman" pitchFamily="18" charset="0"/>
              </a:rPr>
              <a:t>Кешенең йәнлеккә, үҫемлеккә, тәбиғәт күренешенә ҡарашы менән таныштырыу</a:t>
            </a:r>
            <a:r>
              <a:rPr lang="ru-RU" dirty="0">
                <a:solidFill>
                  <a:srgbClr val="800000"/>
                </a:solidFill>
                <a:latin typeface="Times New Roman" pitchFamily="18" charset="0"/>
              </a:rPr>
              <a:t>.</a:t>
            </a:r>
          </a:p>
        </p:txBody>
      </p:sp>
      <p:sp>
        <p:nvSpPr>
          <p:cNvPr id="26629" name="Rectangle 7"/>
          <p:cNvSpPr>
            <a:spLocks noChangeArrowheads="1"/>
          </p:cNvSpPr>
          <p:nvPr/>
        </p:nvSpPr>
        <p:spPr bwMode="auto">
          <a:xfrm rot="10800000" flipV="1">
            <a:off x="4598988" y="166688"/>
            <a:ext cx="3192462" cy="396875"/>
          </a:xfrm>
          <a:prstGeom prst="rect">
            <a:avLst/>
          </a:prstGeom>
          <a:solidFill>
            <a:schemeClr val="accent4">
              <a:lumMod val="60000"/>
              <a:lumOff val="40000"/>
            </a:schemeClr>
          </a:solidFill>
          <a:ln w="9525">
            <a:noFill/>
            <a:miter lim="800000"/>
            <a:headEnd/>
            <a:tailEnd/>
          </a:ln>
        </p:spPr>
        <p:txBody>
          <a:bodyPr anchor="ctr">
            <a:spAutoFit/>
          </a:bodyPr>
          <a:lstStyle/>
          <a:p>
            <a:pPr algn="ctr"/>
            <a:r>
              <a:rPr lang="ru-RU" sz="2000" b="1" dirty="0" err="1">
                <a:solidFill>
                  <a:srgbClr val="800000"/>
                </a:solidFill>
                <a:latin typeface="Times New Roman" pitchFamily="18" charset="0"/>
              </a:rPr>
              <a:t>Тәбиғәт мөйөшө</a:t>
            </a:r>
            <a:endParaRPr lang="ru-RU" sz="2000" b="1" dirty="0">
              <a:solidFill>
                <a:srgbClr val="800000"/>
              </a:solidFill>
              <a:latin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Заголовок 1"/>
          <p:cNvSpPr>
            <a:spLocks noGrp="1"/>
          </p:cNvSpPr>
          <p:nvPr>
            <p:ph type="title"/>
          </p:nvPr>
        </p:nvSpPr>
        <p:spPr>
          <a:xfrm>
            <a:off x="615950" y="1679575"/>
            <a:ext cx="3978275" cy="2535238"/>
          </a:xfrm>
          <a:solidFill>
            <a:schemeClr val="accent4">
              <a:lumMod val="20000"/>
              <a:lumOff val="80000"/>
            </a:schemeClr>
          </a:solidFill>
        </p:spPr>
        <p:txBody>
          <a:bodyPr/>
          <a:lstStyle/>
          <a:p>
            <a:pPr eaLnBrk="1" hangingPunct="1"/>
            <a:r>
              <a:rPr lang="ba-RU" sz="2000" dirty="0" smtClean="0">
                <a:solidFill>
                  <a:srgbClr val="800000"/>
                </a:solidFill>
                <a:latin typeface="Times New Roman" pitchFamily="18" charset="0"/>
              </a:rPr>
              <a:t>Башҡортостан тәбиғәте тураһындағы белемдәрен, киңәйтеү, тәбиғәткә һаҡсыл һәм аңлы ҡараш тәрбиәләү</a:t>
            </a:r>
            <a:r>
              <a:rPr lang="ba-RU" sz="1800" dirty="0" smtClean="0">
                <a:solidFill>
                  <a:srgbClr val="800000"/>
                </a:solidFill>
                <a:latin typeface="Times New Roman" pitchFamily="18" charset="0"/>
              </a:rPr>
              <a:t> </a:t>
            </a:r>
            <a:endParaRPr lang="ru-RU" sz="1800" dirty="0" smtClean="0">
              <a:solidFill>
                <a:srgbClr val="800000"/>
              </a:solidFill>
              <a:latin typeface="Times New Roman" pitchFamily="18" charset="0"/>
            </a:endParaRPr>
          </a:p>
        </p:txBody>
      </p:sp>
      <p:sp>
        <p:nvSpPr>
          <p:cNvPr id="27650" name="Содержимое 6"/>
          <p:cNvSpPr>
            <a:spLocks noGrp="1"/>
          </p:cNvSpPr>
          <p:nvPr>
            <p:ph sz="half" idx="2"/>
          </p:nvPr>
        </p:nvSpPr>
        <p:spPr/>
        <p:txBody>
          <a:bodyPr/>
          <a:lstStyle/>
          <a:p>
            <a:pPr eaLnBrk="1" hangingPunct="1"/>
            <a:endParaRPr lang="ru-RU" smtClean="0"/>
          </a:p>
        </p:txBody>
      </p:sp>
      <p:pic>
        <p:nvPicPr>
          <p:cNvPr id="27651" name="Picture 5" descr="эко2"/>
          <p:cNvPicPr>
            <a:picLocks noChangeAspect="1" noChangeArrowheads="1"/>
          </p:cNvPicPr>
          <p:nvPr/>
        </p:nvPicPr>
        <p:blipFill>
          <a:blip r:embed="rId2"/>
          <a:srcRect/>
          <a:stretch>
            <a:fillRect/>
          </a:stretch>
        </p:blipFill>
        <p:spPr bwMode="auto">
          <a:xfrm>
            <a:off x="5113338" y="0"/>
            <a:ext cx="7078662" cy="3368675"/>
          </a:xfrm>
          <a:prstGeom prst="rect">
            <a:avLst/>
          </a:prstGeom>
          <a:noFill/>
          <a:ln w="9525">
            <a:noFill/>
            <a:miter lim="800000"/>
            <a:headEnd/>
            <a:tailEnd/>
          </a:ln>
        </p:spPr>
      </p:pic>
      <p:pic>
        <p:nvPicPr>
          <p:cNvPr id="27652" name="Picture 6" descr="эколог"/>
          <p:cNvPicPr>
            <a:picLocks noChangeAspect="1" noChangeArrowheads="1"/>
          </p:cNvPicPr>
          <p:nvPr/>
        </p:nvPicPr>
        <p:blipFill>
          <a:blip r:embed="rId3"/>
          <a:srcRect/>
          <a:stretch>
            <a:fillRect/>
          </a:stretch>
        </p:blipFill>
        <p:spPr bwMode="auto">
          <a:xfrm>
            <a:off x="5237163" y="3419475"/>
            <a:ext cx="6954837" cy="3268663"/>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5" name="Rectangle 7">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16" name="Freeform: Shape 9">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01600" sx="102000" sy="102000" algn="ctr"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28675" name="Рисунок 2" descr="Изображение выглядит как текст, спальня&#10;&#10;Автоматически созданное описание"/>
          <p:cNvPicPr>
            <a:picLocks noChangeAspect="1"/>
          </p:cNvPicPr>
          <p:nvPr/>
        </p:nvPicPr>
        <p:blipFill>
          <a:blip r:embed="rId2"/>
          <a:srcRect l="578" r="29689" b="2"/>
          <a:stretch>
            <a:fillRect/>
          </a:stretch>
        </p:blipFill>
        <p:spPr bwMode="auto">
          <a:xfrm>
            <a:off x="1267967" y="105688"/>
            <a:ext cx="9680449" cy="6663407"/>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4" name="Rectangle 13">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16" name="Freeform: Shape 15">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0" y="0"/>
            <a:ext cx="394652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useBgFill="1">
        <p:nvSpPr>
          <p:cNvPr id="18" name="Freeform: Shape 17">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0" y="0"/>
            <a:ext cx="393700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9700" name="Заголовок 1"/>
          <p:cNvSpPr>
            <a:spLocks noGrp="1"/>
          </p:cNvSpPr>
          <p:nvPr>
            <p:ph type="title"/>
          </p:nvPr>
        </p:nvSpPr>
        <p:spPr>
          <a:xfrm>
            <a:off x="447674" y="234950"/>
            <a:ext cx="2868549" cy="998538"/>
          </a:xfrm>
          <a:solidFill>
            <a:schemeClr val="accent4">
              <a:lumMod val="60000"/>
              <a:lumOff val="40000"/>
            </a:schemeClr>
          </a:solidFill>
        </p:spPr>
        <p:txBody>
          <a:bodyPr/>
          <a:lstStyle/>
          <a:p>
            <a:pPr algn="ctr" eaLnBrk="1" hangingPunct="1"/>
            <a:r>
              <a:rPr lang="ru-RU" sz="2400" b="1" dirty="0" err="1" smtClean="0">
                <a:solidFill>
                  <a:srgbClr val="FF0000"/>
                </a:solidFill>
                <a:latin typeface="Times New Roman" pitchFamily="18" charset="0"/>
              </a:rPr>
              <a:t>Әхләҡи-патриотик тәрбиә мөйөшө</a:t>
            </a:r>
            <a:endParaRPr lang="ru-RU" sz="2400" b="1" dirty="0" smtClean="0">
              <a:solidFill>
                <a:srgbClr val="FF0000"/>
              </a:solidFill>
              <a:latin typeface="Times New Roman" pitchFamily="18" charset="0"/>
            </a:endParaRPr>
          </a:p>
        </p:txBody>
      </p:sp>
      <p:sp>
        <p:nvSpPr>
          <p:cNvPr id="20" name="Rectangle 19">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0" y="1017588"/>
            <a:ext cx="128588" cy="6524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2" name="Rectangle 21">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438150" y="2089150"/>
            <a:ext cx="2835275" cy="1905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9703" name="Содержимое 10"/>
          <p:cNvSpPr>
            <a:spLocks noGrp="1"/>
          </p:cNvSpPr>
          <p:nvPr>
            <p:ph idx="1"/>
          </p:nvPr>
        </p:nvSpPr>
        <p:spPr>
          <a:xfrm>
            <a:off x="317500" y="1606551"/>
            <a:ext cx="3535172" cy="3087370"/>
          </a:xfrm>
          <a:solidFill>
            <a:schemeClr val="accent4">
              <a:lumMod val="20000"/>
              <a:lumOff val="80000"/>
            </a:schemeClr>
          </a:solidFill>
        </p:spPr>
        <p:txBody>
          <a:bodyPr/>
          <a:lstStyle/>
          <a:p>
            <a:pPr eaLnBrk="1" hangingPunct="1">
              <a:buNone/>
            </a:pP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Тыуған ергә, Башҡортостан иленә </a:t>
            </a: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һөйөү, һоҡланыу, ғорурлыҡ тойғоларын тәрбиәләү.</a:t>
            </a: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Унда</a:t>
            </a: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төрлө кешеләрҙең тыныс</a:t>
            </a: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һәм татыу</a:t>
            </a: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йәшәүе тураһында төшөнсәләр биреү.</a:t>
            </a: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Балалар</a:t>
            </a: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араһында ыңғай һәм дуҫтарса аралашыу</a:t>
            </a: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мөнәсәбәте тәрбиәләү.</a:t>
            </a:r>
            <a:endParaRPr lang="ru-RU" sz="2000" dirty="0" smtClean="0">
              <a:solidFill>
                <a:srgbClr val="800000"/>
              </a:solidFill>
              <a:latin typeface="Times New Roman" pitchFamily="18" charset="0"/>
            </a:endParaRPr>
          </a:p>
        </p:txBody>
      </p:sp>
      <p:pic>
        <p:nvPicPr>
          <p:cNvPr id="29704" name="Picture 10" descr="патриот2"/>
          <p:cNvPicPr>
            <a:picLocks noChangeAspect="1" noChangeArrowheads="1"/>
          </p:cNvPicPr>
          <p:nvPr/>
        </p:nvPicPr>
        <p:blipFill>
          <a:blip r:embed="rId2"/>
          <a:srcRect/>
          <a:stretch>
            <a:fillRect/>
          </a:stretch>
        </p:blipFill>
        <p:spPr bwMode="auto">
          <a:xfrm>
            <a:off x="4227513" y="644525"/>
            <a:ext cx="7353300" cy="5638800"/>
          </a:xfrm>
          <a:prstGeom prst="rect">
            <a:avLst/>
          </a:prstGeom>
          <a:noFill/>
          <a:ln w="9525">
            <a:noFill/>
            <a:miter lim="800000"/>
            <a:headEnd/>
            <a:tailEnd/>
          </a:ln>
        </p:spPr>
      </p:pic>
      <p:sp>
        <p:nvSpPr>
          <p:cNvPr id="29705" name="Заголовок 1"/>
          <p:cNvSpPr>
            <a:spLocks/>
          </p:cNvSpPr>
          <p:nvPr/>
        </p:nvSpPr>
        <p:spPr bwMode="auto">
          <a:xfrm>
            <a:off x="568325" y="382588"/>
            <a:ext cx="2586038" cy="998537"/>
          </a:xfrm>
          <a:prstGeom prst="rect">
            <a:avLst/>
          </a:prstGeom>
          <a:noFill/>
          <a:ln w="9525">
            <a:noFill/>
            <a:miter lim="800000"/>
            <a:headEnd/>
            <a:tailEnd/>
          </a:ln>
        </p:spPr>
        <p:txBody>
          <a:bodyPr anchor="ctr"/>
          <a:lstStyle/>
          <a:p>
            <a:pPr>
              <a:lnSpc>
                <a:spcPct val="90000"/>
              </a:lnSpc>
            </a:pPr>
            <a:r>
              <a:rPr lang="ba-RU" sz="2800">
                <a:solidFill>
                  <a:srgbClr val="C00000"/>
                </a:solidFill>
                <a:latin typeface="Times New Roman" pitchFamily="18" charset="0"/>
                <a:cs typeface="Times New Roman" pitchFamily="18" charset="0"/>
              </a:rPr>
              <a:t> </a:t>
            </a:r>
            <a:endParaRPr lang="ru-RU" sz="2800">
              <a:solidFill>
                <a:srgbClr val="C00000"/>
              </a:solidFill>
              <a:latin typeface="Times New Roman" pitchFamily="18" charset="0"/>
              <a:cs typeface="Times New Roman" pitchFamily="18" charset="0"/>
            </a:endParaRPr>
          </a:p>
        </p:txBody>
      </p:sp>
      <p:sp>
        <p:nvSpPr>
          <p:cNvPr id="29706" name="Заголовок 1"/>
          <p:cNvSpPr>
            <a:spLocks/>
          </p:cNvSpPr>
          <p:nvPr/>
        </p:nvSpPr>
        <p:spPr bwMode="auto">
          <a:xfrm>
            <a:off x="619125" y="666750"/>
            <a:ext cx="2409825" cy="481013"/>
          </a:xfrm>
          <a:prstGeom prst="rect">
            <a:avLst/>
          </a:prstGeom>
          <a:noFill/>
          <a:ln w="9525">
            <a:noFill/>
            <a:miter lim="800000"/>
            <a:headEnd/>
            <a:tailEnd/>
          </a:ln>
        </p:spPr>
        <p:txBody>
          <a:bodyPr anchor="ctr"/>
          <a:lstStyle/>
          <a:p>
            <a:pPr>
              <a:lnSpc>
                <a:spcPct val="90000"/>
              </a:lnSpc>
            </a:pPr>
            <a:r>
              <a:rPr lang="ba-RU" sz="2800">
                <a:solidFill>
                  <a:srgbClr val="C00000"/>
                </a:solidFill>
                <a:latin typeface="Times New Roman" pitchFamily="18" charset="0"/>
                <a:cs typeface="Times New Roman" pitchFamily="18" charset="0"/>
              </a:rPr>
              <a:t> </a:t>
            </a:r>
            <a:endParaRPr lang="ru-RU" sz="2800">
              <a:solidFill>
                <a:srgbClr val="C00000"/>
              </a:solidFill>
              <a:latin typeface="Times New Roman" pitchFamily="18" charset="0"/>
              <a:cs typeface="Times New Roman" pitchFamily="18" charset="0"/>
            </a:endParaRPr>
          </a:p>
        </p:txBody>
      </p:sp>
      <p:sp>
        <p:nvSpPr>
          <p:cNvPr id="29707" name="Заголовок 1"/>
          <p:cNvSpPr>
            <a:spLocks/>
          </p:cNvSpPr>
          <p:nvPr/>
        </p:nvSpPr>
        <p:spPr bwMode="auto">
          <a:xfrm>
            <a:off x="169863" y="284163"/>
            <a:ext cx="2232025" cy="998537"/>
          </a:xfrm>
          <a:prstGeom prst="rect">
            <a:avLst/>
          </a:prstGeom>
          <a:noFill/>
          <a:ln w="9525">
            <a:noFill/>
            <a:miter lim="800000"/>
            <a:headEnd/>
            <a:tailEnd/>
          </a:ln>
        </p:spPr>
        <p:txBody>
          <a:bodyPr anchor="ctr"/>
          <a:lstStyle/>
          <a:p>
            <a:pPr>
              <a:lnSpc>
                <a:spcPct val="90000"/>
              </a:lnSpc>
            </a:pPr>
            <a:r>
              <a:rPr lang="ba-RU" sz="2800">
                <a:solidFill>
                  <a:srgbClr val="C00000"/>
                </a:solidFill>
                <a:latin typeface="Times New Roman" pitchFamily="18" charset="0"/>
                <a:cs typeface="Times New Roman" pitchFamily="18" charset="0"/>
              </a:rPr>
              <a:t> </a:t>
            </a:r>
            <a:endParaRPr lang="ru-RU" sz="2800">
              <a:solidFill>
                <a:srgbClr val="C00000"/>
              </a:solidFill>
              <a:latin typeface="Times New Roman" pitchFamily="18" charset="0"/>
              <a:cs typeface="Times New Roman" pitchFamily="18" charset="0"/>
            </a:endParaRPr>
          </a:p>
        </p:txBody>
      </p:sp>
      <p:sp>
        <p:nvSpPr>
          <p:cNvPr id="29708" name="Заголовок 1"/>
          <p:cNvSpPr>
            <a:spLocks/>
          </p:cNvSpPr>
          <p:nvPr/>
        </p:nvSpPr>
        <p:spPr bwMode="auto">
          <a:xfrm>
            <a:off x="415925" y="666750"/>
            <a:ext cx="3049588" cy="998538"/>
          </a:xfrm>
          <a:prstGeom prst="rect">
            <a:avLst/>
          </a:prstGeom>
          <a:noFill/>
          <a:ln w="9525">
            <a:noFill/>
            <a:miter lim="800000"/>
            <a:headEnd/>
            <a:tailEnd/>
          </a:ln>
        </p:spPr>
        <p:txBody>
          <a:bodyPr anchor="ctr"/>
          <a:lstStyle/>
          <a:p>
            <a:pPr>
              <a:lnSpc>
                <a:spcPct val="90000"/>
              </a:lnSpc>
            </a:pPr>
            <a:r>
              <a:rPr lang="ba-RU" sz="2800">
                <a:solidFill>
                  <a:srgbClr val="C00000"/>
                </a:solidFill>
                <a:latin typeface="Times New Roman" pitchFamily="18" charset="0"/>
                <a:cs typeface="Times New Roman" pitchFamily="18" charset="0"/>
              </a:rPr>
              <a:t> </a:t>
            </a:r>
            <a:endParaRPr lang="ru-RU" sz="2800">
              <a:solidFill>
                <a:srgbClr val="C00000"/>
              </a:solidFill>
              <a:latin typeface="Times New Roman" pitchFamily="18" charset="0"/>
              <a:cs typeface="Times New Roman" pitchFamily="18" charset="0"/>
            </a:endParaRPr>
          </a:p>
        </p:txBody>
      </p:sp>
      <p:sp>
        <p:nvSpPr>
          <p:cNvPr id="29709" name="Заголовок 1"/>
          <p:cNvSpPr>
            <a:spLocks/>
          </p:cNvSpPr>
          <p:nvPr/>
        </p:nvSpPr>
        <p:spPr bwMode="auto">
          <a:xfrm>
            <a:off x="879475" y="666750"/>
            <a:ext cx="2586038" cy="998538"/>
          </a:xfrm>
          <a:prstGeom prst="rect">
            <a:avLst/>
          </a:prstGeom>
          <a:noFill/>
          <a:ln w="9525">
            <a:noFill/>
            <a:miter lim="800000"/>
            <a:headEnd/>
            <a:tailEnd/>
          </a:ln>
        </p:spPr>
        <p:txBody>
          <a:bodyPr anchor="ctr"/>
          <a:lstStyle/>
          <a:p>
            <a:pPr>
              <a:lnSpc>
                <a:spcPct val="90000"/>
              </a:lnSpc>
            </a:pPr>
            <a:r>
              <a:rPr lang="ba-RU" sz="2800">
                <a:solidFill>
                  <a:srgbClr val="C00000"/>
                </a:solidFill>
                <a:latin typeface="Times New Roman" pitchFamily="18" charset="0"/>
                <a:cs typeface="Times New Roman" pitchFamily="18" charset="0"/>
              </a:rPr>
              <a:t> </a:t>
            </a:r>
            <a:endParaRPr lang="ru-RU" sz="2800">
              <a:solidFill>
                <a:srgbClr val="C00000"/>
              </a:solidFill>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2" descr="патриот"/>
          <p:cNvPicPr>
            <a:picLocks noChangeAspect="1" noChangeArrowheads="1"/>
          </p:cNvPicPr>
          <p:nvPr/>
        </p:nvPicPr>
        <p:blipFill>
          <a:blip r:embed="rId2"/>
          <a:srcRect/>
          <a:stretch>
            <a:fillRect/>
          </a:stretch>
        </p:blipFill>
        <p:spPr bwMode="auto">
          <a:xfrm>
            <a:off x="352425" y="1220788"/>
            <a:ext cx="6534150" cy="4872037"/>
          </a:xfrm>
          <a:prstGeom prst="rect">
            <a:avLst/>
          </a:prstGeom>
          <a:noFill/>
          <a:ln w="9525">
            <a:noFill/>
            <a:miter lim="800000"/>
            <a:headEnd/>
            <a:tailEnd/>
          </a:ln>
        </p:spPr>
      </p:pic>
      <p:pic>
        <p:nvPicPr>
          <p:cNvPr id="30722" name="Picture 3" descr="патриот3"/>
          <p:cNvPicPr>
            <a:picLocks noChangeAspect="1" noChangeArrowheads="1"/>
          </p:cNvPicPr>
          <p:nvPr/>
        </p:nvPicPr>
        <p:blipFill>
          <a:blip r:embed="rId3"/>
          <a:srcRect/>
          <a:stretch>
            <a:fillRect/>
          </a:stretch>
        </p:blipFill>
        <p:spPr bwMode="auto">
          <a:xfrm>
            <a:off x="7177088" y="1209675"/>
            <a:ext cx="4381500" cy="52324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Заголовок 1"/>
          <p:cNvSpPr>
            <a:spLocks noGrp="1"/>
          </p:cNvSpPr>
          <p:nvPr>
            <p:ph type="title"/>
          </p:nvPr>
        </p:nvSpPr>
        <p:spPr>
          <a:xfrm>
            <a:off x="374650" y="365125"/>
            <a:ext cx="3598863" cy="431800"/>
          </a:xfrm>
        </p:spPr>
        <p:txBody>
          <a:bodyPr/>
          <a:lstStyle/>
          <a:p>
            <a:pPr algn="ctr" eaLnBrk="1" hangingPunct="1"/>
            <a:r>
              <a:rPr lang="ba-RU" sz="2000" b="1" dirty="0" smtClean="0">
                <a:solidFill>
                  <a:srgbClr val="C00000"/>
                </a:solidFill>
                <a:latin typeface="Times New Roman" pitchFamily="18" charset="0"/>
                <a:cs typeface="Times New Roman" pitchFamily="18" charset="0"/>
              </a:rPr>
              <a:t>Физик тәрбиә мөйөшө</a:t>
            </a:r>
            <a:endParaRPr lang="ru-RU" sz="2000" b="1" dirty="0" smtClean="0">
              <a:solidFill>
                <a:srgbClr val="C00000"/>
              </a:solidFill>
              <a:latin typeface="Times New Roman" pitchFamily="18" charset="0"/>
              <a:cs typeface="Times New Roman" pitchFamily="18" charset="0"/>
            </a:endParaRPr>
          </a:p>
        </p:txBody>
      </p:sp>
      <p:pic>
        <p:nvPicPr>
          <p:cNvPr id="8" name="Объект 7">
            <a:extLst>
              <a:ext uri="{FF2B5EF4-FFF2-40B4-BE49-F238E27FC236}"/>
            </a:extLst>
          </p:cNvPr>
          <p:cNvPicPr>
            <a:picLocks noGrp="1" noChangeAspect="1"/>
          </p:cNvPicPr>
          <p:nvPr>
            <p:ph sz="half" idx="1"/>
          </p:nvPr>
        </p:nvPicPr>
        <p:blipFill>
          <a:blip r:embed="rId2">
            <a:extLst>
              <a:ext uri="{28A0092B-C50C-407E-A947-70E740481C1C}"/>
            </a:extLst>
          </a:blip>
          <a:stretch>
            <a:fillRect/>
          </a:stretch>
        </p:blipFill>
        <p:spPr>
          <a:xfrm>
            <a:off x="8200292" y="1036789"/>
            <a:ext cx="3991708" cy="5409028"/>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1747" name="Содержимое 4"/>
          <p:cNvSpPr>
            <a:spLocks noGrp="1"/>
          </p:cNvSpPr>
          <p:nvPr>
            <p:ph sz="half" idx="2"/>
          </p:nvPr>
        </p:nvSpPr>
        <p:spPr>
          <a:xfrm>
            <a:off x="182880" y="1208088"/>
            <a:ext cx="3681984" cy="3424872"/>
          </a:xfrm>
          <a:solidFill>
            <a:schemeClr val="accent4">
              <a:lumMod val="20000"/>
              <a:lumOff val="80000"/>
            </a:schemeClr>
          </a:solidFill>
        </p:spPr>
        <p:txBody>
          <a:bodyPr/>
          <a:lstStyle/>
          <a:p>
            <a:pPr eaLnBrk="1" hangingPunct="1">
              <a:buNone/>
            </a:pPr>
            <a:r>
              <a:rPr lang="ru-RU" sz="2400" dirty="0" smtClean="0">
                <a:latin typeface="Times New Roman" pitchFamily="18" charset="0"/>
              </a:rPr>
              <a:t>   </a:t>
            </a:r>
            <a:r>
              <a:rPr lang="ru-RU" sz="2000" dirty="0" err="1" smtClean="0">
                <a:solidFill>
                  <a:srgbClr val="800000"/>
                </a:solidFill>
                <a:latin typeface="Times New Roman" pitchFamily="18" charset="0"/>
              </a:rPr>
              <a:t>Балаларҙың һаулығын һаҡлау һәм нығытыу эшен</a:t>
            </a: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алып</a:t>
            </a: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барабыҙ.</a:t>
            </a: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Тирә-йүндә дөрөҫ хәрәкәтләнә белеүҙе үҫтерәбеҙ.</a:t>
            </a: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Балалар</a:t>
            </a: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менән бергәләп уйнап</a:t>
            </a:r>
            <a:r>
              <a:rPr lang="ru-RU" sz="2000" dirty="0" smtClean="0">
                <a:solidFill>
                  <a:srgbClr val="800000"/>
                </a:solidFill>
                <a:latin typeface="Times New Roman" pitchFamily="18" charset="0"/>
              </a:rPr>
              <a:t>, физик </a:t>
            </a:r>
            <a:r>
              <a:rPr lang="ru-RU" sz="2000" dirty="0" err="1" smtClean="0">
                <a:solidFill>
                  <a:srgbClr val="800000"/>
                </a:solidFill>
                <a:latin typeface="Times New Roman" pitchFamily="18" charset="0"/>
              </a:rPr>
              <a:t>күнекмәләр башҡарып</a:t>
            </a: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әүҙемлелек</a:t>
            </a: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үҙаллылыҡ</a:t>
            </a: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күтәренке күңел формалашыуына</a:t>
            </a:r>
            <a:r>
              <a:rPr lang="ru-RU" sz="2000" dirty="0" smtClean="0">
                <a:solidFill>
                  <a:srgbClr val="800000"/>
                </a:solidFill>
                <a:latin typeface="Times New Roman" pitchFamily="18" charset="0"/>
              </a:rPr>
              <a:t> </a:t>
            </a:r>
            <a:r>
              <a:rPr lang="ru-RU" sz="2000" dirty="0" err="1" smtClean="0">
                <a:solidFill>
                  <a:srgbClr val="800000"/>
                </a:solidFill>
                <a:latin typeface="Times New Roman" pitchFamily="18" charset="0"/>
              </a:rPr>
              <a:t>булышлыҡ итәбеҙ</a:t>
            </a:r>
            <a:r>
              <a:rPr lang="ru-RU" sz="2000" dirty="0" smtClean="0">
                <a:solidFill>
                  <a:srgbClr val="800000"/>
                </a:solidFill>
                <a:latin typeface="Times New Roman" pitchFamily="18" charset="0"/>
              </a:rPr>
              <a:t>.</a:t>
            </a:r>
          </a:p>
        </p:txBody>
      </p:sp>
      <p:pic>
        <p:nvPicPr>
          <p:cNvPr id="6" name="Объект 5" descr="Изображение выглядит как внутренний, цветной, спальня, загроможденный&#10;&#10;Автоматически созданное описание">
            <a:extLst>
              <a:ext uri="{FF2B5EF4-FFF2-40B4-BE49-F238E27FC236}"/>
            </a:extLst>
          </p:cNvPr>
          <p:cNvPicPr>
            <a:picLocks noChangeAspect="1"/>
          </p:cNvPicPr>
          <p:nvPr/>
        </p:nvPicPr>
        <p:blipFill>
          <a:blip r:embed="rId3">
            <a:extLst>
              <a:ext uri="{28A0092B-C50C-407E-A947-70E740481C1C}"/>
            </a:extLst>
          </a:blip>
          <a:stretch>
            <a:fillRect/>
          </a:stretch>
        </p:blipFill>
        <p:spPr>
          <a:xfrm>
            <a:off x="4209990" y="418279"/>
            <a:ext cx="3810789" cy="534951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Заголовок 1"/>
          <p:cNvSpPr>
            <a:spLocks noGrp="1"/>
          </p:cNvSpPr>
          <p:nvPr>
            <p:ph type="title"/>
          </p:nvPr>
        </p:nvSpPr>
        <p:spPr>
          <a:xfrm flipV="1">
            <a:off x="782638" y="0"/>
            <a:ext cx="11239500" cy="6083300"/>
          </a:xfrm>
        </p:spPr>
        <p:txBody>
          <a:bodyPr/>
          <a:lstStyle/>
          <a:p>
            <a:pPr eaLnBrk="1" hangingPunct="1"/>
            <a:endParaRPr lang="ru-RU" smtClean="0"/>
          </a:p>
        </p:txBody>
      </p:sp>
      <p:pic>
        <p:nvPicPr>
          <p:cNvPr id="8" name="Объект 7">
            <a:extLst>
              <a:ext uri="{FF2B5EF4-FFF2-40B4-BE49-F238E27FC236}"/>
            </a:extLst>
          </p:cNvPr>
          <p:cNvPicPr>
            <a:picLocks noGrp="1" noChangeAspect="1"/>
          </p:cNvPicPr>
          <p:nvPr>
            <p:ph sz="half" idx="2"/>
          </p:nvPr>
        </p:nvPicPr>
        <p:blipFill>
          <a:blip r:embed="rId2">
            <a:extLst>
              <a:ext uri="{28A0092B-C50C-407E-A947-70E740481C1C}"/>
            </a:extLst>
          </a:blip>
          <a:stretch>
            <a:fillRect/>
          </a:stretch>
        </p:blipFill>
        <p:spPr>
          <a:xfrm>
            <a:off x="356255" y="1047304"/>
            <a:ext cx="3466959" cy="4728531"/>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2771" name="Picture 5" descr="радик"/>
          <p:cNvPicPr>
            <a:picLocks noChangeAspect="1" noChangeArrowheads="1"/>
          </p:cNvPicPr>
          <p:nvPr/>
        </p:nvPicPr>
        <p:blipFill>
          <a:blip r:embed="rId3"/>
          <a:srcRect/>
          <a:stretch>
            <a:fillRect/>
          </a:stretch>
        </p:blipFill>
        <p:spPr bwMode="auto">
          <a:xfrm>
            <a:off x="4049713" y="1089025"/>
            <a:ext cx="7816850" cy="472122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Заголовок 1"/>
          <p:cNvSpPr>
            <a:spLocks noGrp="1"/>
          </p:cNvSpPr>
          <p:nvPr>
            <p:ph type="title"/>
          </p:nvPr>
        </p:nvSpPr>
        <p:spPr>
          <a:xfrm>
            <a:off x="304800" y="231648"/>
            <a:ext cx="11277600" cy="1633728"/>
          </a:xfrm>
          <a:solidFill>
            <a:schemeClr val="accent4">
              <a:lumMod val="20000"/>
              <a:lumOff val="80000"/>
            </a:schemeClr>
          </a:solidFill>
        </p:spPr>
        <p:txBody>
          <a:bodyPr/>
          <a:lstStyle/>
          <a:p>
            <a:pPr algn="ctr" eaLnBrk="1" hangingPunct="1"/>
            <a:r>
              <a:rPr lang="ba-RU" sz="2400" b="1" dirty="0" smtClean="0">
                <a:solidFill>
                  <a:srgbClr val="C00000"/>
                </a:solidFill>
                <a:latin typeface="Times New Roman" pitchFamily="18" charset="0"/>
              </a:rPr>
              <a:t> Сюжетлы-ролле уйындар </a:t>
            </a:r>
            <a:r>
              <a:rPr lang="ba-RU" sz="2000" dirty="0" smtClean="0">
                <a:solidFill>
                  <a:srgbClr val="FF0000"/>
                </a:solidFill>
                <a:latin typeface="Times New Roman" pitchFamily="18" charset="0"/>
              </a:rPr>
              <a:t/>
            </a:r>
            <a:br>
              <a:rPr lang="ba-RU" sz="2000" dirty="0" smtClean="0">
                <a:solidFill>
                  <a:srgbClr val="FF0000"/>
                </a:solidFill>
                <a:latin typeface="Times New Roman" pitchFamily="18" charset="0"/>
              </a:rPr>
            </a:br>
            <a:r>
              <a:rPr lang="ba-RU" sz="2000" dirty="0" smtClean="0">
                <a:solidFill>
                  <a:schemeClr val="hlink"/>
                </a:solidFill>
                <a:latin typeface="Times New Roman" pitchFamily="18" charset="0"/>
              </a:rPr>
              <a:t/>
            </a:r>
            <a:br>
              <a:rPr lang="ba-RU" sz="2000" dirty="0" smtClean="0">
                <a:solidFill>
                  <a:schemeClr val="hlink"/>
                </a:solidFill>
                <a:latin typeface="Times New Roman" pitchFamily="18" charset="0"/>
              </a:rPr>
            </a:br>
            <a:r>
              <a:rPr lang="ba-RU" sz="1800" dirty="0" smtClean="0">
                <a:solidFill>
                  <a:srgbClr val="800000"/>
                </a:solidFill>
                <a:latin typeface="Times New Roman" pitchFamily="18" charset="0"/>
              </a:rPr>
              <a:t>Көнкүрештәге күренештәргә, уҡылған әҫәрҙәр эстәлегенә бәйле уйындар ойошторорға өйрәтеү. Роль һайлап, уға ярашлы</a:t>
            </a:r>
            <a:r>
              <a:rPr lang="ru-RU" sz="1800" dirty="0" smtClean="0">
                <a:solidFill>
                  <a:srgbClr val="800000"/>
                </a:solidFill>
                <a:latin typeface="Times New Roman" pitchFamily="18" charset="0"/>
              </a:rPr>
              <a:t> </a:t>
            </a:r>
            <a:r>
              <a:rPr lang="ru-RU" sz="1800" dirty="0" err="1" smtClean="0">
                <a:solidFill>
                  <a:srgbClr val="800000"/>
                </a:solidFill>
                <a:latin typeface="Times New Roman" pitchFamily="18" charset="0"/>
              </a:rPr>
              <a:t>уйында</a:t>
            </a:r>
            <a:r>
              <a:rPr lang="ru-RU" sz="1800" dirty="0" smtClean="0">
                <a:solidFill>
                  <a:srgbClr val="800000"/>
                </a:solidFill>
                <a:latin typeface="Times New Roman" pitchFamily="18" charset="0"/>
              </a:rPr>
              <a:t> </a:t>
            </a:r>
            <a:r>
              <a:rPr lang="ru-RU" sz="1800" dirty="0" err="1" smtClean="0">
                <a:solidFill>
                  <a:srgbClr val="800000"/>
                </a:solidFill>
                <a:latin typeface="Times New Roman" pitchFamily="18" charset="0"/>
              </a:rPr>
              <a:t>бер-береһенә бәйле </a:t>
            </a:r>
            <a:r>
              <a:rPr lang="ru-RU" sz="1800" dirty="0" smtClean="0">
                <a:solidFill>
                  <a:srgbClr val="800000"/>
                </a:solidFill>
                <a:latin typeface="Times New Roman" pitchFamily="18" charset="0"/>
              </a:rPr>
              <a:t>2-3 </a:t>
            </a:r>
            <a:r>
              <a:rPr lang="ba-RU" sz="1800" dirty="0" smtClean="0">
                <a:solidFill>
                  <a:srgbClr val="800000"/>
                </a:solidFill>
                <a:latin typeface="Times New Roman" pitchFamily="18" charset="0"/>
              </a:rPr>
              <a:t>хәрәкәт башҡарыу( ашарға әҙерләү, өҫтәлгә ҡуйыу, ашатыу).                             </a:t>
            </a:r>
            <a:br>
              <a:rPr lang="ba-RU" sz="1800" dirty="0" smtClean="0">
                <a:solidFill>
                  <a:srgbClr val="800000"/>
                </a:solidFill>
                <a:latin typeface="Times New Roman" pitchFamily="18" charset="0"/>
              </a:rPr>
            </a:br>
            <a:r>
              <a:rPr lang="ru-RU" sz="2000" dirty="0" err="1" smtClean="0">
                <a:solidFill>
                  <a:srgbClr val="800000"/>
                </a:solidFill>
                <a:latin typeface="Times New Roman" pitchFamily="18" charset="0"/>
              </a:rPr>
              <a:t>Кескәйҙәр төркөмө</a:t>
            </a:r>
            <a:r>
              <a:rPr lang="ru-RU" sz="2400" dirty="0" err="1" smtClean="0">
                <a:solidFill>
                  <a:srgbClr val="800000"/>
                </a:solidFill>
                <a:latin typeface="Times New Roman" pitchFamily="18" charset="0"/>
              </a:rPr>
              <a:t>.</a:t>
            </a:r>
            <a:endParaRPr lang="ru-RU" sz="2400" dirty="0" smtClean="0">
              <a:solidFill>
                <a:srgbClr val="800000"/>
              </a:solidFill>
              <a:latin typeface="Times New Roman" pitchFamily="18" charset="0"/>
            </a:endParaRPr>
          </a:p>
        </p:txBody>
      </p:sp>
      <p:pic>
        <p:nvPicPr>
          <p:cNvPr id="8" name="Объект 7">
            <a:extLst>
              <a:ext uri="{FF2B5EF4-FFF2-40B4-BE49-F238E27FC236}"/>
            </a:extLst>
          </p:cNvPr>
          <p:cNvPicPr>
            <a:picLocks noGrp="1" noChangeAspect="1"/>
          </p:cNvPicPr>
          <p:nvPr>
            <p:ph sz="half" idx="1"/>
          </p:nvPr>
        </p:nvPicPr>
        <p:blipFill>
          <a:blip r:embed="rId2">
            <a:extLst>
              <a:ext uri="{28A0092B-C50C-407E-A947-70E740481C1C}"/>
            </a:extLst>
          </a:blip>
          <a:stretch>
            <a:fillRect/>
          </a:stretch>
        </p:blipFill>
        <p:spPr>
          <a:xfrm>
            <a:off x="207411" y="1996919"/>
            <a:ext cx="4412566" cy="4629433"/>
          </a:xfrm>
          <a:prstGeom prst="roundRect">
            <a:avLst>
              <a:gd name="adj" fmla="val 8594"/>
            </a:avLst>
          </a:prstGeom>
          <a:solidFill>
            <a:srgbClr val="FFFFFF">
              <a:shade val="85000"/>
            </a:srgbClr>
          </a:solidFill>
          <a:effectLst>
            <a:reflection blurRad="12700" stA="38000" endPos="28000" dist="5000" dir="5400000" sy="-100000" algn="bl" rotWithShape="0"/>
          </a:effectLst>
        </p:spPr>
      </p:pic>
      <p:pic>
        <p:nvPicPr>
          <p:cNvPr id="7" name="Содержимое 6">
            <a:extLst>
              <a:ext uri="{FF2B5EF4-FFF2-40B4-BE49-F238E27FC236}"/>
            </a:extLst>
          </p:cNvPr>
          <p:cNvPicPr>
            <a:picLocks noGrp="1" noChangeAspect="1"/>
          </p:cNvPicPr>
          <p:nvPr>
            <p:ph sz="half" idx="2"/>
          </p:nvPr>
        </p:nvPicPr>
        <p:blipFill>
          <a:blip r:embed="rId3">
            <a:extLst>
              <a:ext uri="{28A0092B-C50C-407E-A947-70E740481C1C}"/>
            </a:extLst>
          </a:blip>
          <a:stretch>
            <a:fillRect/>
          </a:stretch>
        </p:blipFill>
        <p:spPr>
          <a:xfrm>
            <a:off x="6919014" y="2094784"/>
            <a:ext cx="4794736" cy="4568144"/>
          </a:xfrm>
          <a:prstGeom prst="roundRect">
            <a:avLst>
              <a:gd name="adj" fmla="val 8594"/>
            </a:avLst>
          </a:prstGeom>
          <a:solidFill>
            <a:srgbClr val="FFFFFF">
              <a:shade val="85000"/>
            </a:srgbClr>
          </a:solidFill>
          <a:effectLst>
            <a:reflection blurRad="12700" stA="38000" endPos="28000" dist="5000" dir="5400000" sy="-100000" algn="bl" rotWithShape="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4256" y="365125"/>
            <a:ext cx="11119104" cy="1325563"/>
          </a:xfrm>
          <a:solidFill>
            <a:schemeClr val="accent6">
              <a:lumMod val="60000"/>
              <a:lumOff val="40000"/>
            </a:schemeClr>
          </a:solidFill>
        </p:spPr>
        <p:txBody>
          <a:bodyPr/>
          <a:lstStyle/>
          <a:p>
            <a:r>
              <a:rPr lang="ru-RU" dirty="0" smtClean="0"/>
              <a:t>                  </a:t>
            </a:r>
            <a:r>
              <a:rPr lang="ru-RU" sz="4000" b="1" dirty="0" err="1" smtClean="0">
                <a:solidFill>
                  <a:srgbClr val="C00000"/>
                </a:solidFill>
              </a:rPr>
              <a:t>Бе</a:t>
            </a:r>
            <a:r>
              <a:rPr lang="ba-RU" sz="4000" b="1" dirty="0" smtClean="0">
                <a:solidFill>
                  <a:srgbClr val="C00000"/>
                </a:solidFill>
              </a:rPr>
              <a:t>ҙҙең “</a:t>
            </a:r>
            <a:r>
              <a:rPr lang="ba-RU" sz="4000" dirty="0" smtClean="0">
                <a:solidFill>
                  <a:srgbClr val="800000"/>
                </a:solidFill>
              </a:rPr>
              <a:t> </a:t>
            </a:r>
            <a:r>
              <a:rPr lang="ba-RU" sz="4000" b="1" dirty="0" smtClean="0">
                <a:solidFill>
                  <a:srgbClr val="C00000"/>
                </a:solidFill>
              </a:rPr>
              <a:t>Тирмәкәйебеҙҙә”</a:t>
            </a:r>
            <a:endParaRPr lang="ru-RU" sz="4000" b="1" dirty="0">
              <a:solidFill>
                <a:srgbClr val="C00000"/>
              </a:solidFill>
            </a:endParaRPr>
          </a:p>
        </p:txBody>
      </p:sp>
      <p:sp>
        <p:nvSpPr>
          <p:cNvPr id="3" name="Содержимое 2"/>
          <p:cNvSpPr>
            <a:spLocks noGrp="1"/>
          </p:cNvSpPr>
          <p:nvPr>
            <p:ph idx="1"/>
          </p:nvPr>
        </p:nvSpPr>
        <p:spPr>
          <a:xfrm>
            <a:off x="536448" y="1825624"/>
            <a:ext cx="4876800" cy="4745863"/>
          </a:xfrm>
          <a:solidFill>
            <a:schemeClr val="accent6">
              <a:lumMod val="40000"/>
              <a:lumOff val="60000"/>
            </a:schemeClr>
          </a:solidFill>
        </p:spPr>
        <p:txBody>
          <a:bodyPr/>
          <a:lstStyle/>
          <a:p>
            <a:pPr>
              <a:buNone/>
            </a:pPr>
            <a:r>
              <a:rPr lang="ba-RU" dirty="0" smtClean="0">
                <a:solidFill>
                  <a:srgbClr val="800000"/>
                </a:solidFill>
              </a:rPr>
              <a:t> Берәү башҡорт баҡсаһы </a:t>
            </a:r>
          </a:p>
          <a:p>
            <a:pPr>
              <a:buNone/>
            </a:pPr>
            <a:r>
              <a:rPr lang="ba-RU" dirty="0" smtClean="0">
                <a:solidFill>
                  <a:srgbClr val="800000"/>
                </a:solidFill>
              </a:rPr>
              <a:t>Белорет ҡалаһында .</a:t>
            </a:r>
          </a:p>
          <a:p>
            <a:pPr>
              <a:buNone/>
            </a:pPr>
            <a:r>
              <a:rPr lang="ba-RU" dirty="0" smtClean="0">
                <a:solidFill>
                  <a:srgbClr val="800000"/>
                </a:solidFill>
              </a:rPr>
              <a:t>Беҙгә бында күңелле</a:t>
            </a:r>
          </a:p>
          <a:p>
            <a:pPr>
              <a:buNone/>
            </a:pPr>
            <a:r>
              <a:rPr lang="ba-RU" dirty="0" smtClean="0">
                <a:solidFill>
                  <a:srgbClr val="800000"/>
                </a:solidFill>
              </a:rPr>
              <a:t>Дуҫҡайҙар араһында.</a:t>
            </a:r>
          </a:p>
          <a:p>
            <a:pPr>
              <a:buNone/>
            </a:pPr>
            <a:r>
              <a:rPr lang="ba-RU" dirty="0" smtClean="0">
                <a:solidFill>
                  <a:srgbClr val="800000"/>
                </a:solidFill>
              </a:rPr>
              <a:t>“ Тирмәкәй”, “Тирмәкәй”,</a:t>
            </a:r>
          </a:p>
          <a:p>
            <a:pPr>
              <a:buNone/>
            </a:pPr>
            <a:r>
              <a:rPr lang="ba-RU" dirty="0" smtClean="0">
                <a:solidFill>
                  <a:srgbClr val="800000"/>
                </a:solidFill>
              </a:rPr>
              <a:t>Ҡайһылай йәмлекәй. </a:t>
            </a:r>
          </a:p>
          <a:p>
            <a:pPr>
              <a:buNone/>
            </a:pPr>
            <a:r>
              <a:rPr lang="ba-RU" dirty="0" smtClean="0">
                <a:solidFill>
                  <a:srgbClr val="800000"/>
                </a:solidFill>
              </a:rPr>
              <a:t>Тирмә эсе йәнләнә</a:t>
            </a:r>
          </a:p>
          <a:p>
            <a:pPr>
              <a:buNone/>
            </a:pPr>
            <a:r>
              <a:rPr lang="ba-RU" dirty="0" smtClean="0">
                <a:solidFill>
                  <a:srgbClr val="800000"/>
                </a:solidFill>
              </a:rPr>
              <a:t>Иртән балалар килһә.</a:t>
            </a:r>
          </a:p>
          <a:p>
            <a:pPr>
              <a:buNone/>
            </a:pPr>
            <a:r>
              <a:rPr lang="ba-RU" dirty="0" smtClean="0">
                <a:solidFill>
                  <a:srgbClr val="800000"/>
                </a:solidFill>
              </a:rPr>
              <a:t>                    З.Үтәғолова</a:t>
            </a:r>
            <a:endParaRPr lang="ru-RU" dirty="0">
              <a:solidFill>
                <a:srgbClr val="800000"/>
              </a:solidFill>
            </a:endParaRPr>
          </a:p>
        </p:txBody>
      </p:sp>
      <p:pic>
        <p:nvPicPr>
          <p:cNvPr id="6" name="Picture 9" descr="ю3"/>
          <p:cNvPicPr>
            <a:picLocks noChangeAspect="1" noChangeArrowheads="1"/>
          </p:cNvPicPr>
          <p:nvPr/>
        </p:nvPicPr>
        <p:blipFill>
          <a:blip r:embed="rId2"/>
          <a:srcRect/>
          <a:stretch>
            <a:fillRect/>
          </a:stretch>
        </p:blipFill>
        <p:spPr>
          <a:xfrm>
            <a:off x="5523421" y="2121408"/>
            <a:ext cx="6207833" cy="382828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Заголовок 1"/>
          <p:cNvSpPr>
            <a:spLocks noGrp="1"/>
          </p:cNvSpPr>
          <p:nvPr>
            <p:ph type="title"/>
          </p:nvPr>
        </p:nvSpPr>
        <p:spPr>
          <a:xfrm>
            <a:off x="1414272" y="340740"/>
            <a:ext cx="9204960" cy="1744091"/>
          </a:xfrm>
          <a:solidFill>
            <a:schemeClr val="accent4">
              <a:lumMod val="20000"/>
              <a:lumOff val="80000"/>
            </a:schemeClr>
          </a:solidFill>
        </p:spPr>
        <p:txBody>
          <a:bodyPr/>
          <a:lstStyle/>
          <a:p>
            <a:pPr algn="ctr" eaLnBrk="1" hangingPunct="1"/>
            <a:r>
              <a:rPr lang="ba-RU" sz="2800" b="1" dirty="0" smtClean="0">
                <a:solidFill>
                  <a:srgbClr val="800000"/>
                </a:solidFill>
                <a:latin typeface="Times New Roman" pitchFamily="18" charset="0"/>
              </a:rPr>
              <a:t>Өлкәндәр төркөмө</a:t>
            </a:r>
            <a:br>
              <a:rPr lang="ba-RU" sz="2800" b="1" dirty="0" smtClean="0">
                <a:solidFill>
                  <a:srgbClr val="800000"/>
                </a:solidFill>
                <a:latin typeface="Times New Roman" pitchFamily="18" charset="0"/>
              </a:rPr>
            </a:br>
            <a:r>
              <a:rPr lang="ba-RU" sz="2000" dirty="0" smtClean="0">
                <a:solidFill>
                  <a:srgbClr val="800000"/>
                </a:solidFill>
                <a:latin typeface="Times New Roman" pitchFamily="18" charset="0"/>
              </a:rPr>
              <a:t>Уйындар темаһын көндәлек тормоштан сығып билдәләргә һәм башҡа әкиәт һәм телетапшырыуҙар эстәлегенә бәйләп уйнарға өйрәтеү. Уйында балаларға үҙҙәренең белемдәрен, хеҙмәт оҫталығын ҡулланырға өйрәтеү. Ололар хеҙмәтенә һәм уның һөҙөмтәһенә ҡыҙыҡһыныу үҫтереү</a:t>
            </a:r>
            <a:r>
              <a:rPr lang="ba-RU" sz="2000" b="1" dirty="0" smtClean="0">
                <a:solidFill>
                  <a:srgbClr val="800000"/>
                </a:solidFill>
                <a:latin typeface="Times New Roman" pitchFamily="18" charset="0"/>
              </a:rPr>
              <a:t>.</a:t>
            </a:r>
            <a:endParaRPr lang="ru-RU" sz="2000" b="1" dirty="0" smtClean="0">
              <a:solidFill>
                <a:srgbClr val="800000"/>
              </a:solidFill>
              <a:latin typeface="Times New Roman" pitchFamily="18" charset="0"/>
            </a:endParaRPr>
          </a:p>
        </p:txBody>
      </p:sp>
      <p:pic>
        <p:nvPicPr>
          <p:cNvPr id="5" name="Объект 9">
            <a:extLst>
              <a:ext uri="{FF2B5EF4-FFF2-40B4-BE49-F238E27FC236}"/>
            </a:extLst>
          </p:cNvPr>
          <p:cNvPicPr>
            <a:picLocks noGrp="1" noChangeAspect="1"/>
          </p:cNvPicPr>
          <p:nvPr>
            <p:ph sz="half" idx="2"/>
          </p:nvPr>
        </p:nvPicPr>
        <p:blipFill>
          <a:blip r:embed="rId2">
            <a:extLst>
              <a:ext uri="{28A0092B-C50C-407E-A947-70E740481C1C}"/>
            </a:extLst>
          </a:blip>
          <a:stretch>
            <a:fillRect/>
          </a:stretch>
        </p:blipFill>
        <p:spPr>
          <a:xfrm>
            <a:off x="6331557" y="2511870"/>
            <a:ext cx="5102983" cy="3852074"/>
          </a:xfrm>
          <a:prstGeom prst="roundRect">
            <a:avLst>
              <a:gd name="adj" fmla="val 8594"/>
            </a:avLst>
          </a:prstGeom>
          <a:solidFill>
            <a:srgbClr val="FFFFFF">
              <a:shade val="85000"/>
            </a:srgbClr>
          </a:solidFill>
          <a:effectLst>
            <a:reflection blurRad="12700" stA="38000" endPos="28000" dist="5000" dir="5400000" sy="-100000" algn="bl" rotWithShape="0"/>
          </a:effectLst>
        </p:spPr>
      </p:pic>
      <p:pic>
        <p:nvPicPr>
          <p:cNvPr id="6" name="Содержимое 5">
            <a:extLst>
              <a:ext uri="{FF2B5EF4-FFF2-40B4-BE49-F238E27FC236}"/>
            </a:extLst>
          </p:cNvPr>
          <p:cNvPicPr>
            <a:picLocks noGrp="1" noChangeAspect="1"/>
          </p:cNvPicPr>
          <p:nvPr>
            <p:ph sz="half" idx="1"/>
          </p:nvPr>
        </p:nvPicPr>
        <p:blipFill>
          <a:blip r:embed="rId3"/>
          <a:stretch>
            <a:fillRect/>
          </a:stretch>
        </p:blipFill>
        <p:spPr>
          <a:xfrm>
            <a:off x="703263" y="2519363"/>
            <a:ext cx="5432425" cy="3881437"/>
          </a:xfrm>
          <a:effectLst>
            <a:outerShdw blurRad="292100" dist="139700" dir="2700000" algn="tl" rotWithShape="0">
              <a:srgbClr val="333333">
                <a:alpha val="65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Заголовок 1"/>
          <p:cNvSpPr>
            <a:spLocks noGrp="1"/>
          </p:cNvSpPr>
          <p:nvPr>
            <p:ph type="title" idx="4294967295"/>
          </p:nvPr>
        </p:nvSpPr>
        <p:spPr>
          <a:xfrm>
            <a:off x="328105" y="256032"/>
            <a:ext cx="2316162" cy="841248"/>
          </a:xfrm>
          <a:solidFill>
            <a:schemeClr val="accent4">
              <a:lumMod val="60000"/>
              <a:lumOff val="40000"/>
            </a:schemeClr>
          </a:solidFill>
        </p:spPr>
        <p:txBody>
          <a:bodyPr/>
          <a:lstStyle/>
          <a:p>
            <a:pPr algn="ctr" eaLnBrk="1" hangingPunct="1"/>
            <a:r>
              <a:rPr lang="ba-RU" sz="2500" dirty="0" smtClean="0">
                <a:solidFill>
                  <a:srgbClr val="800000"/>
                </a:solidFill>
                <a:latin typeface="Times New Roman" pitchFamily="18" charset="0"/>
                <a:cs typeface="Times New Roman" pitchFamily="18" charset="0"/>
              </a:rPr>
              <a:t>Музей педагогикаһы</a:t>
            </a:r>
            <a:endParaRPr lang="ru-RU" sz="2500" dirty="0" smtClean="0">
              <a:solidFill>
                <a:srgbClr val="800000"/>
              </a:solidFill>
              <a:latin typeface="Times New Roman" pitchFamily="18" charset="0"/>
              <a:cs typeface="Times New Roman" pitchFamily="18" charset="0"/>
            </a:endParaRPr>
          </a:p>
        </p:txBody>
      </p:sp>
      <p:sp>
        <p:nvSpPr>
          <p:cNvPr id="35842" name="Содержимое 4"/>
          <p:cNvSpPr>
            <a:spLocks noGrp="1"/>
          </p:cNvSpPr>
          <p:nvPr>
            <p:ph sz="half" idx="4294967295"/>
          </p:nvPr>
        </p:nvSpPr>
        <p:spPr>
          <a:xfrm>
            <a:off x="195072" y="1209675"/>
            <a:ext cx="2523743" cy="4968875"/>
          </a:xfrm>
          <a:solidFill>
            <a:schemeClr val="accent4">
              <a:lumMod val="20000"/>
              <a:lumOff val="80000"/>
            </a:schemeClr>
          </a:solidFill>
        </p:spPr>
        <p:txBody>
          <a:bodyPr/>
          <a:lstStyle/>
          <a:p>
            <a:pPr eaLnBrk="1" hangingPunct="1"/>
            <a:r>
              <a:rPr lang="ba-RU" sz="1800" dirty="0" smtClean="0">
                <a:solidFill>
                  <a:srgbClr val="800000"/>
                </a:solidFill>
                <a:latin typeface="Times New Roman" pitchFamily="18" charset="0"/>
              </a:rPr>
              <a:t>Шулай уҡ бөтә төркөмдәрҙә төрлө йүнәлештә эшләнгән музейҙар бар( Мөғжизәле бал донъяһы, Таштар һәм минералдар, Ағастан эшләнгән уйынсыҡтар, Башҡорт халҡының биҙәүестәре, Тирмә). Балаларға башҡорт халҡының культураһына ҡарата ихтирам һәм һөйөү тойғоларын тәрбиәләү.</a:t>
            </a:r>
            <a:endParaRPr lang="ru-RU" sz="1800" dirty="0" smtClean="0">
              <a:solidFill>
                <a:srgbClr val="800000"/>
              </a:solidFill>
              <a:latin typeface="Times New Roman" pitchFamily="18" charset="0"/>
            </a:endParaRPr>
          </a:p>
        </p:txBody>
      </p:sp>
      <p:pic>
        <p:nvPicPr>
          <p:cNvPr id="35843" name="Picture 6" descr="камни1"/>
          <p:cNvPicPr>
            <a:picLocks noChangeAspect="1" noChangeArrowheads="1"/>
          </p:cNvPicPr>
          <p:nvPr/>
        </p:nvPicPr>
        <p:blipFill>
          <a:blip r:embed="rId2"/>
          <a:srcRect/>
          <a:stretch>
            <a:fillRect/>
          </a:stretch>
        </p:blipFill>
        <p:spPr bwMode="auto">
          <a:xfrm>
            <a:off x="7358063" y="0"/>
            <a:ext cx="4833937" cy="3971925"/>
          </a:xfrm>
          <a:prstGeom prst="rect">
            <a:avLst/>
          </a:prstGeom>
          <a:noFill/>
          <a:ln w="9525">
            <a:noFill/>
            <a:miter lim="800000"/>
            <a:headEnd/>
            <a:tailEnd/>
          </a:ln>
        </p:spPr>
      </p:pic>
      <p:pic>
        <p:nvPicPr>
          <p:cNvPr id="35844" name="Picture 7" descr="камни2"/>
          <p:cNvPicPr>
            <a:picLocks noChangeAspect="1" noChangeArrowheads="1"/>
          </p:cNvPicPr>
          <p:nvPr/>
        </p:nvPicPr>
        <p:blipFill>
          <a:blip r:embed="rId3"/>
          <a:srcRect/>
          <a:stretch>
            <a:fillRect/>
          </a:stretch>
        </p:blipFill>
        <p:spPr bwMode="auto">
          <a:xfrm>
            <a:off x="2795588" y="0"/>
            <a:ext cx="4467225" cy="602615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8" descr="ю2"/>
          <p:cNvPicPr>
            <a:picLocks noGrp="1" noChangeAspect="1" noChangeArrowheads="1"/>
          </p:cNvPicPr>
          <p:nvPr>
            <p:ph sz="half" idx="1"/>
          </p:nvPr>
        </p:nvPicPr>
        <p:blipFill>
          <a:blip r:embed="rId2"/>
          <a:srcRect/>
          <a:stretch>
            <a:fillRect/>
          </a:stretch>
        </p:blipFill>
        <p:spPr>
          <a:xfrm>
            <a:off x="243840" y="963168"/>
            <a:ext cx="3100388" cy="4351338"/>
          </a:xfrm>
        </p:spPr>
      </p:pic>
      <p:pic>
        <p:nvPicPr>
          <p:cNvPr id="36867" name="Picture 10" descr="ю4"/>
          <p:cNvPicPr>
            <a:picLocks noGrp="1" noChangeAspect="1" noChangeArrowheads="1"/>
          </p:cNvPicPr>
          <p:nvPr>
            <p:ph sz="quarter" idx="3"/>
          </p:nvPr>
        </p:nvPicPr>
        <p:blipFill>
          <a:blip r:embed="rId3" cstate="print"/>
          <a:srcRect/>
          <a:stretch>
            <a:fillRect/>
          </a:stretch>
        </p:blipFill>
        <p:spPr>
          <a:xfrm>
            <a:off x="4155885" y="3767391"/>
            <a:ext cx="3729037" cy="2932113"/>
          </a:xfrm>
        </p:spPr>
      </p:pic>
      <p:pic>
        <p:nvPicPr>
          <p:cNvPr id="36868" name="Picture 11" descr="юрта"/>
          <p:cNvPicPr>
            <a:picLocks noChangeAspect="1" noChangeArrowheads="1"/>
          </p:cNvPicPr>
          <p:nvPr/>
        </p:nvPicPr>
        <p:blipFill>
          <a:blip r:embed="rId4"/>
          <a:srcRect/>
          <a:stretch>
            <a:fillRect/>
          </a:stretch>
        </p:blipFill>
        <p:spPr bwMode="auto">
          <a:xfrm>
            <a:off x="9117042" y="853440"/>
            <a:ext cx="2867694" cy="4346481"/>
          </a:xfrm>
          <a:prstGeom prst="rect">
            <a:avLst/>
          </a:prstGeom>
          <a:noFill/>
          <a:ln w="9525">
            <a:noFill/>
            <a:miter lim="800000"/>
            <a:headEnd/>
            <a:tailEnd/>
          </a:ln>
        </p:spPr>
      </p:pic>
      <p:sp>
        <p:nvSpPr>
          <p:cNvPr id="6" name="Содержимое 5"/>
          <p:cNvSpPr>
            <a:spLocks noGrp="1"/>
          </p:cNvSpPr>
          <p:nvPr>
            <p:ph sz="quarter" idx="2"/>
          </p:nvPr>
        </p:nvSpPr>
        <p:spPr>
          <a:xfrm>
            <a:off x="6172200" y="1825625"/>
            <a:ext cx="2081784" cy="2098675"/>
          </a:xfrm>
        </p:spPr>
        <p:txBody>
          <a:bodyPr/>
          <a:lstStyle/>
          <a:p>
            <a:endParaRPr lang="ru-RU" dirty="0"/>
          </a:p>
        </p:txBody>
      </p:sp>
      <p:pic>
        <p:nvPicPr>
          <p:cNvPr id="10" name="Picture 8" descr="C:\Users\Юлиана\Desktop\IMG-20210224-WA0006.jpg"/>
          <p:cNvPicPr>
            <a:picLocks noChangeAspect="1" noChangeArrowheads="1"/>
          </p:cNvPicPr>
          <p:nvPr/>
        </p:nvPicPr>
        <p:blipFill>
          <a:blip r:embed="rId5" cstate="print"/>
          <a:srcRect/>
          <a:stretch>
            <a:fillRect/>
          </a:stretch>
        </p:blipFill>
        <p:spPr bwMode="auto">
          <a:xfrm>
            <a:off x="3864864" y="183739"/>
            <a:ext cx="4255008" cy="3505886"/>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9" descr="марат"/>
          <p:cNvPicPr>
            <a:picLocks noGrp="1" noChangeAspect="1" noChangeArrowheads="1"/>
          </p:cNvPicPr>
          <p:nvPr>
            <p:ph sz="quarter" idx="1"/>
          </p:nvPr>
        </p:nvPicPr>
        <p:blipFill>
          <a:blip r:embed="rId2"/>
          <a:srcRect/>
          <a:stretch>
            <a:fillRect/>
          </a:stretch>
        </p:blipFill>
        <p:spPr>
          <a:xfrm>
            <a:off x="3116771" y="2122107"/>
            <a:ext cx="3387725" cy="4516437"/>
          </a:xfrm>
        </p:spPr>
      </p:pic>
      <p:pic>
        <p:nvPicPr>
          <p:cNvPr id="37890" name="Picture 10" descr="ммммм"/>
          <p:cNvPicPr>
            <a:picLocks noGrp="1" noChangeAspect="1" noChangeArrowheads="1"/>
          </p:cNvPicPr>
          <p:nvPr>
            <p:ph sz="quarter" idx="2"/>
          </p:nvPr>
        </p:nvPicPr>
        <p:blipFill>
          <a:blip r:embed="rId3"/>
          <a:srcRect/>
          <a:stretch>
            <a:fillRect/>
          </a:stretch>
        </p:blipFill>
        <p:spPr>
          <a:xfrm>
            <a:off x="8769350" y="2332102"/>
            <a:ext cx="3251962" cy="4334944"/>
          </a:xfrm>
        </p:spPr>
      </p:pic>
      <p:pic>
        <p:nvPicPr>
          <p:cNvPr id="2050" name="Picture 2" descr="C:\Documents and Settings\Пользователь2\Рабочий стол\фото конкурс\qkcFf-LJDbU.jpg"/>
          <p:cNvPicPr>
            <a:picLocks noChangeAspect="1" noChangeArrowheads="1"/>
          </p:cNvPicPr>
          <p:nvPr/>
        </p:nvPicPr>
        <p:blipFill>
          <a:blip r:embed="rId4" cstate="print">
            <a:extLst>
              <a:ext uri="{28A0092B-C50C-407E-A947-70E740481C1C}"/>
            </a:extLst>
          </a:blip>
          <a:srcRect/>
          <a:stretch>
            <a:fillRect/>
          </a:stretch>
        </p:blipFill>
        <p:spPr bwMode="auto">
          <a:xfrm>
            <a:off x="3479" y="2720"/>
            <a:ext cx="3190450" cy="4253821"/>
          </a:xfrm>
          <a:prstGeom prst="rect">
            <a:avLst/>
          </a:prstGeom>
          <a:ln>
            <a:noFill/>
          </a:ln>
          <a:effectLst>
            <a:softEdge rad="112500"/>
          </a:effectLst>
          <a:extLst>
            <a:ext uri="{909E8E84-426E-40DD-AFC4-6F175D3DCCD1}"/>
          </a:extLst>
        </p:spPr>
      </p:pic>
      <p:pic>
        <p:nvPicPr>
          <p:cNvPr id="2051" name="Picture 3" descr="C:\Documents and Settings\Пользователь2\Рабочий стол\фото конкурс\aUtSQity6PE.jpg"/>
          <p:cNvPicPr>
            <a:picLocks noChangeAspect="1" noChangeArrowheads="1"/>
          </p:cNvPicPr>
          <p:nvPr/>
        </p:nvPicPr>
        <p:blipFill>
          <a:blip r:embed="rId5">
            <a:extLst>
              <a:ext uri="{28A0092B-C50C-407E-A947-70E740481C1C}"/>
            </a:extLst>
          </a:blip>
          <a:srcRect/>
          <a:stretch>
            <a:fillRect/>
          </a:stretch>
        </p:blipFill>
        <p:spPr bwMode="auto">
          <a:xfrm>
            <a:off x="6139042" y="0"/>
            <a:ext cx="2870846" cy="3694176"/>
          </a:xfrm>
          <a:prstGeom prst="rect">
            <a:avLst/>
          </a:prstGeom>
          <a:ln>
            <a:noFill/>
          </a:ln>
          <a:effectLst>
            <a:softEdge rad="112500"/>
          </a:effectLst>
          <a:extLst>
            <a:ext uri="{909E8E84-426E-40DD-AFC4-6F175D3DCCD1}"/>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51"/>
                                        </p:tgtEl>
                                        <p:attrNameLst>
                                          <p:attrName>style.visibility</p:attrName>
                                        </p:attrNameLst>
                                      </p:cBhvr>
                                      <p:to>
                                        <p:strVal val="visible"/>
                                      </p:to>
                                    </p:set>
                                    <p:animEffect transition="in" filter="fade">
                                      <p:cBhvr>
                                        <p:cTn id="14" dur="1000"/>
                                        <p:tgtEl>
                                          <p:spTgt spid="2051"/>
                                        </p:tgtEl>
                                      </p:cBhvr>
                                    </p:animEffect>
                                    <p:anim calcmode="lin" valueType="num">
                                      <p:cBhvr>
                                        <p:cTn id="15" dur="1000" fill="hold"/>
                                        <p:tgtEl>
                                          <p:spTgt spid="2051"/>
                                        </p:tgtEl>
                                        <p:attrNameLst>
                                          <p:attrName>ppt_x</p:attrName>
                                        </p:attrNameLst>
                                      </p:cBhvr>
                                      <p:tavLst>
                                        <p:tav tm="0">
                                          <p:val>
                                            <p:strVal val="#ppt_x"/>
                                          </p:val>
                                        </p:tav>
                                        <p:tav tm="100000">
                                          <p:val>
                                            <p:strVal val="#ppt_x"/>
                                          </p:val>
                                        </p:tav>
                                      </p:tavLst>
                                    </p:anim>
                                    <p:anim calcmode="lin" valueType="num">
                                      <p:cBhvr>
                                        <p:cTn id="16" dur="1000" fill="hold"/>
                                        <p:tgtEl>
                                          <p:spTgt spid="20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035931"/>
          </a:xfrm>
        </p:spPr>
        <p:txBody>
          <a:bodyPr/>
          <a:lstStyle/>
          <a:p>
            <a:pPr algn="ctr"/>
            <a:r>
              <a:rPr lang="ru-RU" dirty="0" smtClean="0"/>
              <a:t> </a:t>
            </a:r>
            <a:r>
              <a:rPr lang="ru-RU" sz="4800" b="1" dirty="0" err="1" smtClean="0">
                <a:solidFill>
                  <a:srgbClr val="C00000"/>
                </a:solidFill>
                <a:effectLst>
                  <a:outerShdw blurRad="38100" dist="38100" dir="2700000" algn="tl">
                    <a:srgbClr val="000000">
                      <a:alpha val="43137"/>
                    </a:srgbClr>
                  </a:outerShdw>
                </a:effectLst>
              </a:rPr>
              <a:t>Иғтибарығыҙ </a:t>
            </a:r>
            <a:r>
              <a:rPr lang="ru-RU" sz="4800" b="1" dirty="0" err="1" smtClean="0">
                <a:solidFill>
                  <a:srgbClr val="C00000"/>
                </a:solidFill>
                <a:effectLst>
                  <a:outerShdw blurRad="38100" dist="38100" dir="2700000" algn="tl">
                    <a:srgbClr val="000000">
                      <a:alpha val="43137"/>
                    </a:srgbClr>
                  </a:outerShdw>
                </a:effectLst>
              </a:rPr>
              <a:t>өсөн рәхмәт!</a:t>
            </a:r>
            <a:endParaRPr lang="ru-RU" sz="4800" b="1" dirty="0">
              <a:solidFill>
                <a:srgbClr val="C00000"/>
              </a:solidFill>
              <a:effectLst>
                <a:outerShdw blurRad="38100" dist="38100" dir="2700000" algn="tl">
                  <a:srgbClr val="000000">
                    <a:alpha val="43137"/>
                  </a:srgbClr>
                </a:outerShdw>
              </a:effectLst>
            </a:endParaRPr>
          </a:p>
        </p:txBody>
      </p:sp>
      <p:sp>
        <p:nvSpPr>
          <p:cNvPr id="3" name="Содержимое 2"/>
          <p:cNvSpPr>
            <a:spLocks noGrp="1"/>
          </p:cNvSpPr>
          <p:nvPr>
            <p:ph idx="1"/>
          </p:nvPr>
        </p:nvSpPr>
        <p:spPr>
          <a:xfrm>
            <a:off x="838200" y="804673"/>
            <a:ext cx="10515600" cy="2743199"/>
          </a:xfrm>
        </p:spPr>
        <p:txBody>
          <a:bodyPr/>
          <a:lstStyle/>
          <a:p>
            <a:pPr>
              <a:buNone/>
            </a:pP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Заголовок 1"/>
          <p:cNvSpPr>
            <a:spLocks noGrp="1"/>
          </p:cNvSpPr>
          <p:nvPr>
            <p:ph type="title"/>
          </p:nvPr>
        </p:nvSpPr>
        <p:spPr>
          <a:xfrm>
            <a:off x="457200" y="1255776"/>
            <a:ext cx="3224213" cy="3262248"/>
          </a:xfrm>
        </p:spPr>
        <p:txBody>
          <a:bodyPr/>
          <a:lstStyle/>
          <a:p>
            <a:pPr algn="ctr" eaLnBrk="1" hangingPunct="1"/>
            <a:r>
              <a:rPr lang="ba-RU" sz="1800" b="1" dirty="0" smtClean="0">
                <a:solidFill>
                  <a:schemeClr val="bg1"/>
                </a:solidFill>
                <a:latin typeface="Times New Roman" pitchFamily="18" charset="0"/>
              </a:rPr>
              <a:t/>
            </a:r>
            <a:br>
              <a:rPr lang="ba-RU" sz="1800" b="1" dirty="0" smtClean="0">
                <a:solidFill>
                  <a:schemeClr val="bg1"/>
                </a:solidFill>
                <a:latin typeface="Times New Roman" pitchFamily="18" charset="0"/>
              </a:rPr>
            </a:br>
            <a:r>
              <a:rPr lang="ru-RU" sz="1800" b="1" dirty="0" smtClean="0">
                <a:solidFill>
                  <a:schemeClr val="bg1"/>
                </a:solidFill>
                <a:latin typeface="Times New Roman" pitchFamily="18" charset="0"/>
              </a:rPr>
              <a:t/>
            </a:r>
            <a:br>
              <a:rPr lang="ru-RU" sz="1800" b="1" dirty="0" smtClean="0">
                <a:solidFill>
                  <a:schemeClr val="bg1"/>
                </a:solidFill>
                <a:latin typeface="Times New Roman" pitchFamily="18" charset="0"/>
              </a:rPr>
            </a:br>
            <a:r>
              <a:rPr lang="ru-RU" sz="1800" b="1" dirty="0" smtClean="0">
                <a:solidFill>
                  <a:schemeClr val="bg1"/>
                </a:solidFill>
                <a:latin typeface="Times New Roman" pitchFamily="18" charset="0"/>
              </a:rPr>
              <a:t/>
            </a:r>
            <a:br>
              <a:rPr lang="ru-RU" sz="1800" b="1" dirty="0" smtClean="0">
                <a:solidFill>
                  <a:schemeClr val="bg1"/>
                </a:solidFill>
                <a:latin typeface="Times New Roman" pitchFamily="18" charset="0"/>
              </a:rPr>
            </a:br>
            <a:r>
              <a:rPr lang="ru-RU" sz="1800" b="1" dirty="0" smtClean="0">
                <a:solidFill>
                  <a:schemeClr val="bg1"/>
                </a:solidFill>
                <a:latin typeface="Times New Roman" pitchFamily="18" charset="0"/>
              </a:rPr>
              <a:t/>
            </a:r>
            <a:br>
              <a:rPr lang="ru-RU" sz="1800" b="1" dirty="0" smtClean="0">
                <a:solidFill>
                  <a:schemeClr val="bg1"/>
                </a:solidFill>
                <a:latin typeface="Times New Roman" pitchFamily="18" charset="0"/>
              </a:rPr>
            </a:br>
            <a:r>
              <a:rPr lang="ru-RU" sz="1800" b="1" dirty="0" smtClean="0">
                <a:solidFill>
                  <a:schemeClr val="bg1"/>
                </a:solidFill>
                <a:latin typeface="Times New Roman" pitchFamily="18" charset="0"/>
              </a:rPr>
              <a:t/>
            </a:r>
            <a:br>
              <a:rPr lang="ru-RU" sz="1800" b="1" dirty="0" smtClean="0">
                <a:solidFill>
                  <a:schemeClr val="bg1"/>
                </a:solidFill>
                <a:latin typeface="Times New Roman" pitchFamily="18" charset="0"/>
              </a:rPr>
            </a:br>
            <a:r>
              <a:rPr lang="ru-RU" sz="1800" b="1" dirty="0" smtClean="0">
                <a:solidFill>
                  <a:schemeClr val="bg1"/>
                </a:solidFill>
                <a:latin typeface="Times New Roman" pitchFamily="18" charset="0"/>
              </a:rPr>
              <a:t/>
            </a:r>
            <a:br>
              <a:rPr lang="ru-RU" sz="1800" b="1" dirty="0" smtClean="0">
                <a:solidFill>
                  <a:schemeClr val="bg1"/>
                </a:solidFill>
                <a:latin typeface="Times New Roman" pitchFamily="18" charset="0"/>
              </a:rPr>
            </a:br>
            <a:r>
              <a:rPr lang="ru-RU" sz="1800" b="1" dirty="0" smtClean="0">
                <a:solidFill>
                  <a:schemeClr val="bg1"/>
                </a:solidFill>
                <a:latin typeface="Times New Roman" pitchFamily="18" charset="0"/>
              </a:rPr>
              <a:t/>
            </a:r>
            <a:br>
              <a:rPr lang="ru-RU" sz="1800" b="1" dirty="0" smtClean="0">
                <a:solidFill>
                  <a:schemeClr val="bg1"/>
                </a:solidFill>
                <a:latin typeface="Times New Roman" pitchFamily="18" charset="0"/>
              </a:rPr>
            </a:br>
            <a:r>
              <a:rPr lang="ru-RU" sz="1800" b="1" dirty="0" smtClean="0">
                <a:solidFill>
                  <a:schemeClr val="bg1"/>
                </a:solidFill>
                <a:latin typeface="Times New Roman" pitchFamily="18" charset="0"/>
              </a:rPr>
              <a:t/>
            </a:r>
            <a:br>
              <a:rPr lang="ru-RU" sz="1800" b="1" dirty="0" smtClean="0">
                <a:solidFill>
                  <a:schemeClr val="bg1"/>
                </a:solidFill>
                <a:latin typeface="Times New Roman" pitchFamily="18" charset="0"/>
              </a:rPr>
            </a:br>
            <a:r>
              <a:rPr lang="ru-RU" sz="1800" b="1" dirty="0" smtClean="0">
                <a:solidFill>
                  <a:schemeClr val="bg1"/>
                </a:solidFill>
                <a:latin typeface="Times New Roman" pitchFamily="18" charset="0"/>
              </a:rPr>
              <a:t/>
            </a:r>
            <a:br>
              <a:rPr lang="ru-RU" sz="1800" b="1" dirty="0" smtClean="0">
                <a:solidFill>
                  <a:schemeClr val="bg1"/>
                </a:solidFill>
                <a:latin typeface="Times New Roman" pitchFamily="18" charset="0"/>
              </a:rPr>
            </a:br>
            <a:r>
              <a:rPr lang="ru-RU" sz="1800" b="1" dirty="0" smtClean="0">
                <a:solidFill>
                  <a:schemeClr val="bg1"/>
                </a:solidFill>
                <a:latin typeface="Times New Roman" pitchFamily="18" charset="0"/>
              </a:rPr>
              <a:t/>
            </a:r>
            <a:br>
              <a:rPr lang="ru-RU" sz="1800" b="1" dirty="0" smtClean="0">
                <a:solidFill>
                  <a:schemeClr val="bg1"/>
                </a:solidFill>
                <a:latin typeface="Times New Roman" pitchFamily="18" charset="0"/>
              </a:rPr>
            </a:br>
            <a:r>
              <a:rPr lang="ru-RU" sz="1800" b="1" dirty="0" smtClean="0">
                <a:solidFill>
                  <a:schemeClr val="bg1"/>
                </a:solidFill>
                <a:latin typeface="Times New Roman" pitchFamily="18" charset="0"/>
              </a:rPr>
              <a:t/>
            </a:r>
            <a:br>
              <a:rPr lang="ru-RU" sz="1800" b="1" dirty="0" smtClean="0">
                <a:solidFill>
                  <a:schemeClr val="bg1"/>
                </a:solidFill>
                <a:latin typeface="Times New Roman" pitchFamily="18" charset="0"/>
              </a:rPr>
            </a:br>
            <a:r>
              <a:rPr lang="ru-RU" sz="1800" b="1" dirty="0" smtClean="0">
                <a:solidFill>
                  <a:schemeClr val="bg1"/>
                </a:solidFill>
                <a:latin typeface="Times New Roman" pitchFamily="18" charset="0"/>
              </a:rPr>
              <a:t/>
            </a:r>
            <a:br>
              <a:rPr lang="ru-RU" sz="1800" b="1" dirty="0" smtClean="0">
                <a:solidFill>
                  <a:schemeClr val="bg1"/>
                </a:solidFill>
                <a:latin typeface="Times New Roman" pitchFamily="18" charset="0"/>
              </a:rPr>
            </a:br>
            <a:r>
              <a:rPr lang="ru-RU" sz="1800" b="1" dirty="0" smtClean="0">
                <a:solidFill>
                  <a:schemeClr val="bg1"/>
                </a:solidFill>
                <a:latin typeface="Times New Roman" pitchFamily="18" charset="0"/>
              </a:rPr>
              <a:t/>
            </a:r>
            <a:br>
              <a:rPr lang="ru-RU" sz="1800" b="1" dirty="0" smtClean="0">
                <a:solidFill>
                  <a:schemeClr val="bg1"/>
                </a:solidFill>
                <a:latin typeface="Times New Roman" pitchFamily="18" charset="0"/>
              </a:rPr>
            </a:br>
            <a:r>
              <a:rPr lang="ru-RU" sz="1800" b="1" dirty="0" smtClean="0">
                <a:solidFill>
                  <a:schemeClr val="bg1"/>
                </a:solidFill>
                <a:latin typeface="Times New Roman" pitchFamily="18" charset="0"/>
              </a:rPr>
              <a:t/>
            </a:r>
            <a:br>
              <a:rPr lang="ru-RU" sz="1800" b="1" dirty="0" smtClean="0">
                <a:solidFill>
                  <a:schemeClr val="bg1"/>
                </a:solidFill>
                <a:latin typeface="Times New Roman" pitchFamily="18" charset="0"/>
              </a:rPr>
            </a:br>
            <a:r>
              <a:rPr lang="ru-RU" sz="1800" b="1" dirty="0" smtClean="0">
                <a:solidFill>
                  <a:schemeClr val="bg1"/>
                </a:solidFill>
                <a:latin typeface="Times New Roman" pitchFamily="18" charset="0"/>
              </a:rPr>
              <a:t/>
            </a:r>
            <a:br>
              <a:rPr lang="ru-RU" sz="1800" b="1" dirty="0" smtClean="0">
                <a:solidFill>
                  <a:schemeClr val="bg1"/>
                </a:solidFill>
                <a:latin typeface="Times New Roman" pitchFamily="18" charset="0"/>
              </a:rPr>
            </a:br>
            <a:r>
              <a:rPr lang="ru-RU" sz="1800" b="1" dirty="0" smtClean="0">
                <a:solidFill>
                  <a:schemeClr val="bg1"/>
                </a:solidFill>
                <a:latin typeface="Times New Roman" pitchFamily="18" charset="0"/>
              </a:rPr>
              <a:t/>
            </a:r>
            <a:br>
              <a:rPr lang="ru-RU" sz="1800" b="1" dirty="0" smtClean="0">
                <a:solidFill>
                  <a:schemeClr val="bg1"/>
                </a:solidFill>
                <a:latin typeface="Times New Roman" pitchFamily="18" charset="0"/>
              </a:rPr>
            </a:br>
            <a:r>
              <a:rPr lang="ru-RU" sz="1800" b="1" dirty="0" smtClean="0">
                <a:solidFill>
                  <a:schemeClr val="bg1"/>
                </a:solidFill>
                <a:latin typeface="Times New Roman" pitchFamily="18" charset="0"/>
              </a:rPr>
              <a:t/>
            </a:r>
            <a:br>
              <a:rPr lang="ru-RU" sz="1800" b="1" dirty="0" smtClean="0">
                <a:solidFill>
                  <a:schemeClr val="bg1"/>
                </a:solidFill>
                <a:latin typeface="Times New Roman" pitchFamily="18" charset="0"/>
              </a:rPr>
            </a:br>
            <a:r>
              <a:rPr lang="ru-RU" sz="1800" b="1" dirty="0" smtClean="0">
                <a:solidFill>
                  <a:schemeClr val="bg1"/>
                </a:solidFill>
                <a:latin typeface="Times New Roman" pitchFamily="18" charset="0"/>
              </a:rPr>
              <a:t/>
            </a:r>
            <a:br>
              <a:rPr lang="ru-RU" sz="1800" b="1" dirty="0" smtClean="0">
                <a:solidFill>
                  <a:schemeClr val="bg1"/>
                </a:solidFill>
                <a:latin typeface="Times New Roman" pitchFamily="18" charset="0"/>
              </a:rPr>
            </a:br>
            <a:endParaRPr lang="ru-RU" sz="1800" b="1" dirty="0" smtClean="0">
              <a:solidFill>
                <a:schemeClr val="bg1"/>
              </a:solidFill>
              <a:latin typeface="Times New Roman" pitchFamily="18" charset="0"/>
            </a:endParaRPr>
          </a:p>
        </p:txBody>
      </p:sp>
      <p:pic>
        <p:nvPicPr>
          <p:cNvPr id="6" name="Объект 5" descr="Изображение выглядит как человек, ребенок, мальчик, молодой&#10;&#10;Автоматически созданное описание">
            <a:extLst>
              <a:ext uri="{FF2B5EF4-FFF2-40B4-BE49-F238E27FC236}"/>
            </a:extLst>
          </p:cNvPr>
          <p:cNvPicPr>
            <a:picLocks noGrp="1" noChangeAspect="1"/>
          </p:cNvPicPr>
          <p:nvPr>
            <p:ph sz="half" idx="1"/>
          </p:nvPr>
        </p:nvPicPr>
        <p:blipFill>
          <a:blip r:embed="rId2">
            <a:extLst>
              <a:ext uri="{28A0092B-C50C-407E-A947-70E740481C1C}"/>
            </a:extLst>
          </a:blip>
          <a:stretch>
            <a:fillRect/>
          </a:stretch>
        </p:blipFill>
        <p:spPr>
          <a:xfrm>
            <a:off x="4131212" y="1781439"/>
            <a:ext cx="3468248" cy="3505199"/>
          </a:xfrm>
          <a:ln cap="flat" algn="ctr">
            <a:solidFill>
              <a:schemeClr val="accent5"/>
            </a:solidFill>
            <a:round/>
            <a:headEnd type="none" w="med" len="med"/>
            <a:tailEnd type="none" w="med" len="med"/>
          </a:ln>
          <a:effectLst>
            <a:softEdge rad="63500"/>
          </a:effectLst>
        </p:spPr>
        <p:style>
          <a:lnRef idx="0">
            <a:scrgbClr r="0" g="0" b="0"/>
          </a:lnRef>
          <a:fillRef idx="0">
            <a:scrgbClr r="0" g="0" b="0"/>
          </a:fillRef>
          <a:effectRef idx="0">
            <a:scrgbClr r="0" g="0" b="0"/>
          </a:effectRef>
          <a:fontRef idx="minor">
            <a:schemeClr val="accent5"/>
          </a:fontRef>
        </p:style>
      </p:pic>
      <p:pic>
        <p:nvPicPr>
          <p:cNvPr id="9" name="Содержимое 8">
            <a:extLst>
              <a:ext uri="{FF2B5EF4-FFF2-40B4-BE49-F238E27FC236}"/>
            </a:extLst>
          </p:cNvPr>
          <p:cNvPicPr>
            <a:picLocks noGrp="1" noChangeAspect="1"/>
          </p:cNvPicPr>
          <p:nvPr>
            <p:ph sz="half" idx="2"/>
          </p:nvPr>
        </p:nvPicPr>
        <p:blipFill>
          <a:blip r:embed="rId3">
            <a:extLst>
              <a:ext uri="{28A0092B-C50C-407E-A947-70E740481C1C}"/>
            </a:extLst>
          </a:blip>
          <a:stretch>
            <a:fillRect/>
          </a:stretch>
        </p:blipFill>
        <p:spPr>
          <a:xfrm>
            <a:off x="8072711" y="197215"/>
            <a:ext cx="3263504" cy="4351338"/>
          </a:xfrm>
          <a:prstGeom prst="roundRect">
            <a:avLst>
              <a:gd name="adj" fmla="val 8594"/>
            </a:avLst>
          </a:prstGeom>
          <a:solidFill>
            <a:srgbClr val="FFFFFF">
              <a:shade val="85000"/>
            </a:srgbClr>
          </a:solidFill>
          <a:effectLst>
            <a:reflection blurRad="12700" stA="38000" endPos="28000" dist="5000" dir="5400000" sy="-100000" algn="bl" rotWithShape="0"/>
          </a:effectLst>
        </p:spPr>
      </p:pic>
      <p:sp>
        <p:nvSpPr>
          <p:cNvPr id="16388" name="Rectangle 4"/>
          <p:cNvSpPr>
            <a:spLocks noChangeArrowheads="1"/>
          </p:cNvSpPr>
          <p:nvPr/>
        </p:nvSpPr>
        <p:spPr bwMode="auto">
          <a:xfrm>
            <a:off x="353568" y="243840"/>
            <a:ext cx="6742176" cy="584775"/>
          </a:xfrm>
          <a:prstGeom prst="rect">
            <a:avLst/>
          </a:prstGeom>
          <a:solidFill>
            <a:schemeClr val="accent4">
              <a:lumMod val="40000"/>
              <a:lumOff val="60000"/>
            </a:schemeClr>
          </a:solidFill>
          <a:ln w="9525">
            <a:noFill/>
            <a:miter lim="800000"/>
            <a:headEnd/>
            <a:tailEnd/>
          </a:ln>
        </p:spPr>
        <p:txBody>
          <a:bodyPr wrap="square" anchor="ctr">
            <a:spAutoFit/>
          </a:bodyPr>
          <a:lstStyle/>
          <a:p>
            <a:pPr algn="ctr"/>
            <a:r>
              <a:rPr lang="ru-RU" sz="3200" b="1" dirty="0" err="1">
                <a:solidFill>
                  <a:srgbClr val="800000"/>
                </a:solidFill>
                <a:latin typeface="Times New Roman" pitchFamily="18" charset="0"/>
              </a:rPr>
              <a:t>Сәхнәләштереү мөйөшө</a:t>
            </a:r>
            <a:endParaRPr lang="ru-RU" sz="3200" b="1" dirty="0">
              <a:solidFill>
                <a:srgbClr val="800000"/>
              </a:solidFill>
              <a:latin typeface="Times New Roman" pitchFamily="18" charset="0"/>
            </a:endParaRPr>
          </a:p>
        </p:txBody>
      </p:sp>
      <p:sp>
        <p:nvSpPr>
          <p:cNvPr id="16389" name="Rectangle 6"/>
          <p:cNvSpPr>
            <a:spLocks noChangeArrowheads="1"/>
          </p:cNvSpPr>
          <p:nvPr/>
        </p:nvSpPr>
        <p:spPr bwMode="auto">
          <a:xfrm>
            <a:off x="207264" y="1438655"/>
            <a:ext cx="3683699" cy="3785652"/>
          </a:xfrm>
          <a:prstGeom prst="rect">
            <a:avLst/>
          </a:prstGeom>
          <a:solidFill>
            <a:schemeClr val="accent4">
              <a:lumMod val="20000"/>
              <a:lumOff val="80000"/>
            </a:schemeClr>
          </a:solidFill>
          <a:ln w="9525">
            <a:noFill/>
            <a:miter lim="800000"/>
            <a:headEnd/>
            <a:tailEnd/>
          </a:ln>
        </p:spPr>
        <p:txBody>
          <a:bodyPr wrap="square">
            <a:spAutoFit/>
          </a:bodyPr>
          <a:lstStyle/>
          <a:p>
            <a:pPr>
              <a:spcBef>
                <a:spcPct val="20000"/>
              </a:spcBef>
              <a:buClr>
                <a:srgbClr val="0BD0D9"/>
              </a:buClr>
              <a:buSzPct val="95000"/>
            </a:pPr>
            <a:r>
              <a:rPr lang="ba-RU" sz="2000" dirty="0">
                <a:solidFill>
                  <a:srgbClr val="002060"/>
                </a:solidFill>
                <a:latin typeface="Times New Roman" pitchFamily="18" charset="0"/>
              </a:rPr>
              <a:t>Тирә-йүндә сәнғәттең ябай ғына саралар аша сағылыуына төшөндөрөү(төҫ, тауыш, форма, хәрәкәт, ым-ишара аша). Ауыҙ-тел ижадына ҡыҙыҡһыныу тәрбиәләү(әкиәттәр, һамаҡтар, халыҡ уйындары ),биҙәү-көнкүреш әйберҙәре, халыҡ йырҙары,музыкаль әҫәрҙәр  һәм  музыка ҡоралдары менән таныштырыу эштәрен алып барабыҙ.</a:t>
            </a:r>
            <a:endParaRPr lang="ru-RU" sz="2000" dirty="0">
              <a:solidFill>
                <a:srgbClr val="002060"/>
              </a:solidFill>
              <a:latin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bwMode="ltGray">
          <a:xfrm>
            <a:off x="4708525" y="3509963"/>
            <a:ext cx="7091363" cy="2968625"/>
          </a:xfrm>
          <a:prstGeom prst="rect">
            <a:avLst/>
          </a:prstGeom>
          <a:solidFill>
            <a:schemeClr val="accent4">
              <a:lumMod val="20000"/>
              <a:lumOff val="80000"/>
            </a:schemeClr>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bg2"/>
              </a:solidFill>
            </a:endParaRPr>
          </a:p>
        </p:txBody>
      </p:sp>
      <p:sp>
        <p:nvSpPr>
          <p:cNvPr id="17410" name="Заголовок 1"/>
          <p:cNvSpPr>
            <a:spLocks noGrp="1"/>
          </p:cNvSpPr>
          <p:nvPr>
            <p:ph type="title"/>
          </p:nvPr>
        </p:nvSpPr>
        <p:spPr>
          <a:xfrm>
            <a:off x="6189663" y="3633216"/>
            <a:ext cx="4287837" cy="413322"/>
          </a:xfrm>
        </p:spPr>
        <p:txBody>
          <a:bodyPr anchor="b"/>
          <a:lstStyle/>
          <a:p>
            <a:pPr eaLnBrk="1" hangingPunct="1"/>
            <a:r>
              <a:rPr lang="ru-RU" sz="2200" dirty="0" smtClean="0">
                <a:latin typeface="Times New Roman" pitchFamily="18" charset="0"/>
                <a:cs typeface="Times New Roman" pitchFamily="18" charset="0"/>
              </a:rPr>
              <a:t>       </a:t>
            </a:r>
            <a:r>
              <a:rPr lang="en-US" sz="2400" b="1" dirty="0" err="1" smtClean="0">
                <a:solidFill>
                  <a:srgbClr val="800000"/>
                </a:solidFill>
                <a:latin typeface="Times New Roman" pitchFamily="18" charset="0"/>
                <a:cs typeface="Times New Roman" pitchFamily="18" charset="0"/>
              </a:rPr>
              <a:t>Китап</a:t>
            </a:r>
            <a:r>
              <a:rPr lang="en-US" sz="2400" b="1" dirty="0" smtClean="0">
                <a:solidFill>
                  <a:srgbClr val="800000"/>
                </a:solidFill>
                <a:latin typeface="Times New Roman" pitchFamily="18" charset="0"/>
                <a:cs typeface="Times New Roman" pitchFamily="18" charset="0"/>
              </a:rPr>
              <a:t> </a:t>
            </a:r>
            <a:r>
              <a:rPr lang="en-US" sz="2400" b="1" dirty="0" err="1" smtClean="0">
                <a:solidFill>
                  <a:srgbClr val="800000"/>
                </a:solidFill>
                <a:latin typeface="Times New Roman" pitchFamily="18" charset="0"/>
                <a:cs typeface="Times New Roman" pitchFamily="18" charset="0"/>
              </a:rPr>
              <a:t>уҡыу</a:t>
            </a:r>
            <a:r>
              <a:rPr lang="en-US" sz="2400" b="1" dirty="0" smtClean="0">
                <a:solidFill>
                  <a:srgbClr val="800000"/>
                </a:solidFill>
                <a:latin typeface="Times New Roman" pitchFamily="18" charset="0"/>
                <a:cs typeface="Times New Roman" pitchFamily="18" charset="0"/>
              </a:rPr>
              <a:t> </a:t>
            </a:r>
            <a:r>
              <a:rPr lang="en-US" sz="2400" b="1" dirty="0" err="1" smtClean="0">
                <a:solidFill>
                  <a:srgbClr val="800000"/>
                </a:solidFill>
                <a:latin typeface="Times New Roman" pitchFamily="18" charset="0"/>
                <a:cs typeface="Times New Roman" pitchFamily="18" charset="0"/>
              </a:rPr>
              <a:t>мөйөшө</a:t>
            </a:r>
            <a:endParaRPr lang="en-US" sz="2400" b="1" dirty="0" smtClean="0">
              <a:solidFill>
                <a:srgbClr val="800000"/>
              </a:solidFill>
              <a:latin typeface="Times New Roman" pitchFamily="18" charset="0"/>
              <a:cs typeface="Times New Roman" pitchFamily="18" charset="0"/>
            </a:endParaRPr>
          </a:p>
        </p:txBody>
      </p:sp>
      <p:cxnSp>
        <p:nvCxnSpPr>
          <p:cNvPr id="15" name="Straight Connector 14">
            <a:extLst>
              <a:ext uri="{FF2B5EF4-FFF2-40B4-BE49-F238E27FC236}"/>
              <a:ext uri="{C183D7F6-B498-43B3-948B-1728B52AA6E4}"/>
            </a:extLst>
          </p:cNvPr>
          <p:cNvCxnSpPr>
            <a:cxnSpLocks noGrp="1" noRot="1" noChangeAspect="1" noMove="1" noResize="1" noEditPoints="1" noAdjustHandles="1" noChangeArrowheads="1" noChangeShapeType="1"/>
          </p:cNvCxnSpPr>
          <p:nvPr/>
        </p:nvCxnSpPr>
        <p:spPr>
          <a:xfrm>
            <a:off x="5138738" y="5443538"/>
            <a:ext cx="64008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17412" name="Объект 7"/>
          <p:cNvPicPr>
            <a:picLocks noGrp="1" noChangeAspect="1"/>
          </p:cNvPicPr>
          <p:nvPr>
            <p:ph sz="half" idx="2"/>
          </p:nvPr>
        </p:nvPicPr>
        <p:blipFill>
          <a:blip r:embed="rId2"/>
          <a:srcRect l="5937" r="4797" b="-2"/>
          <a:stretch>
            <a:fillRect/>
          </a:stretch>
        </p:blipFill>
        <p:spPr>
          <a:xfrm>
            <a:off x="317500" y="322263"/>
            <a:ext cx="4160838" cy="6213475"/>
          </a:xfrm>
        </p:spPr>
      </p:pic>
      <p:pic>
        <p:nvPicPr>
          <p:cNvPr id="17413" name="Объект 5" descr="Изображение выглядит как текст, стол, компьютер, рабочий стол&#10;&#10;Автоматически созданное описание"/>
          <p:cNvPicPr>
            <a:picLocks noGrp="1" noChangeAspect="1"/>
          </p:cNvPicPr>
          <p:nvPr>
            <p:ph sz="half" idx="1"/>
          </p:nvPr>
        </p:nvPicPr>
        <p:blipFill>
          <a:blip r:embed="rId3"/>
          <a:srcRect t="10907" r="2" b="2258"/>
          <a:stretch>
            <a:fillRect/>
          </a:stretch>
        </p:blipFill>
        <p:spPr>
          <a:xfrm>
            <a:off x="4654550" y="300038"/>
            <a:ext cx="7216775" cy="3006725"/>
          </a:xfrm>
        </p:spPr>
      </p:pic>
      <p:sp>
        <p:nvSpPr>
          <p:cNvPr id="17414" name="Rectangle 7"/>
          <p:cNvSpPr>
            <a:spLocks noChangeArrowheads="1"/>
          </p:cNvSpPr>
          <p:nvPr/>
        </p:nvSpPr>
        <p:spPr bwMode="auto">
          <a:xfrm>
            <a:off x="5192713" y="4114610"/>
            <a:ext cx="6073775" cy="2031325"/>
          </a:xfrm>
          <a:prstGeom prst="rect">
            <a:avLst/>
          </a:prstGeom>
          <a:noFill/>
          <a:ln w="9525">
            <a:noFill/>
            <a:miter lim="800000"/>
            <a:headEnd/>
            <a:tailEnd/>
          </a:ln>
        </p:spPr>
        <p:txBody>
          <a:bodyPr>
            <a:spAutoFit/>
          </a:bodyPr>
          <a:lstStyle/>
          <a:p>
            <a:r>
              <a:rPr lang="ru-RU" dirty="0" err="1">
                <a:solidFill>
                  <a:schemeClr val="accent5">
                    <a:lumMod val="50000"/>
                  </a:schemeClr>
                </a:solidFill>
                <a:latin typeface="Times New Roman" pitchFamily="18" charset="0"/>
              </a:rPr>
              <a:t>Телмәр үҫешенә тәьҫир итеүсе мөхиттең береһе.</a:t>
            </a:r>
            <a:r>
              <a:rPr lang="ru-RU" dirty="0">
                <a:solidFill>
                  <a:schemeClr val="accent5">
                    <a:lumMod val="50000"/>
                  </a:schemeClr>
                </a:solidFill>
                <a:latin typeface="Times New Roman" pitchFamily="18" charset="0"/>
              </a:rPr>
              <a:t> </a:t>
            </a:r>
            <a:r>
              <a:rPr lang="ru-RU" dirty="0" err="1">
                <a:solidFill>
                  <a:schemeClr val="accent5">
                    <a:lumMod val="50000"/>
                  </a:schemeClr>
                </a:solidFill>
                <a:latin typeface="Times New Roman" pitchFamily="18" charset="0"/>
              </a:rPr>
              <a:t>Балаларҙы башҡорт халҡының ижады</a:t>
            </a:r>
            <a:r>
              <a:rPr lang="ru-RU" dirty="0">
                <a:solidFill>
                  <a:schemeClr val="accent5">
                    <a:lumMod val="50000"/>
                  </a:schemeClr>
                </a:solidFill>
                <a:latin typeface="Times New Roman" pitchFamily="18" charset="0"/>
              </a:rPr>
              <a:t> </a:t>
            </a:r>
            <a:r>
              <a:rPr lang="ru-RU" dirty="0" err="1">
                <a:solidFill>
                  <a:schemeClr val="accent5">
                    <a:lumMod val="50000"/>
                  </a:schemeClr>
                </a:solidFill>
                <a:latin typeface="Times New Roman" pitchFamily="18" charset="0"/>
              </a:rPr>
              <a:t>һәм шағирҙары менән таныштырып</a:t>
            </a:r>
            <a:r>
              <a:rPr lang="ru-RU" dirty="0">
                <a:solidFill>
                  <a:schemeClr val="accent5">
                    <a:lumMod val="50000"/>
                  </a:schemeClr>
                </a:solidFill>
                <a:latin typeface="Times New Roman" pitchFamily="18" charset="0"/>
              </a:rPr>
              <a:t>, </a:t>
            </a:r>
            <a:r>
              <a:rPr lang="ru-RU" dirty="0" err="1">
                <a:solidFill>
                  <a:schemeClr val="accent5">
                    <a:lumMod val="50000"/>
                  </a:schemeClr>
                </a:solidFill>
                <a:latin typeface="Times New Roman" pitchFamily="18" charset="0"/>
              </a:rPr>
              <a:t>тыуған телдәренә-башҡорт теленә һөйөү тәрбиәләү.</a:t>
            </a:r>
            <a:r>
              <a:rPr lang="ru-RU" dirty="0">
                <a:solidFill>
                  <a:schemeClr val="accent5">
                    <a:lumMod val="50000"/>
                  </a:schemeClr>
                </a:solidFill>
                <a:latin typeface="Times New Roman" pitchFamily="18" charset="0"/>
              </a:rPr>
              <a:t> </a:t>
            </a:r>
            <a:r>
              <a:rPr lang="ru-RU" dirty="0" err="1">
                <a:solidFill>
                  <a:schemeClr val="accent5">
                    <a:lumMod val="50000"/>
                  </a:schemeClr>
                </a:solidFill>
                <a:latin typeface="Times New Roman" pitchFamily="18" charset="0"/>
              </a:rPr>
              <a:t>Тирә-йүндәге әйберҙәр, ваҡиғалар һәм күренештәр төшөнсәләр биреү аша</a:t>
            </a:r>
            <a:r>
              <a:rPr lang="ru-RU" dirty="0">
                <a:solidFill>
                  <a:schemeClr val="accent5">
                    <a:lumMod val="50000"/>
                  </a:schemeClr>
                </a:solidFill>
                <a:latin typeface="Times New Roman" pitchFamily="18" charset="0"/>
              </a:rPr>
              <a:t> </a:t>
            </a:r>
            <a:r>
              <a:rPr lang="ru-RU" dirty="0" err="1">
                <a:solidFill>
                  <a:schemeClr val="accent5">
                    <a:lumMod val="50000"/>
                  </a:schemeClr>
                </a:solidFill>
                <a:latin typeface="Times New Roman" pitchFamily="18" charset="0"/>
              </a:rPr>
              <a:t>балаларҙың һүҙ байлығын арттырыу</a:t>
            </a:r>
            <a:r>
              <a:rPr lang="ru-RU" dirty="0">
                <a:solidFill>
                  <a:schemeClr val="accent5">
                    <a:lumMod val="50000"/>
                  </a:schemeClr>
                </a:solidFill>
                <a:latin typeface="Times New Roman" pitchFamily="18" charset="0"/>
              </a:rPr>
              <a:t> </a:t>
            </a:r>
            <a:r>
              <a:rPr lang="ru-RU" dirty="0" err="1">
                <a:solidFill>
                  <a:schemeClr val="accent5">
                    <a:lumMod val="50000"/>
                  </a:schemeClr>
                </a:solidFill>
                <a:latin typeface="Times New Roman" pitchFamily="18" charset="0"/>
              </a:rPr>
              <a:t>эшен</a:t>
            </a:r>
            <a:r>
              <a:rPr lang="ru-RU" dirty="0">
                <a:solidFill>
                  <a:schemeClr val="accent5">
                    <a:lumMod val="50000"/>
                  </a:schemeClr>
                </a:solidFill>
                <a:latin typeface="Times New Roman" pitchFamily="18" charset="0"/>
              </a:rPr>
              <a:t> </a:t>
            </a:r>
            <a:r>
              <a:rPr lang="ru-RU" dirty="0" err="1">
                <a:solidFill>
                  <a:schemeClr val="accent5">
                    <a:lumMod val="50000"/>
                  </a:schemeClr>
                </a:solidFill>
                <a:latin typeface="Times New Roman" pitchFamily="18" charset="0"/>
              </a:rPr>
              <a:t>алып</a:t>
            </a:r>
            <a:r>
              <a:rPr lang="ru-RU" dirty="0">
                <a:solidFill>
                  <a:schemeClr val="accent5">
                    <a:lumMod val="50000"/>
                  </a:schemeClr>
                </a:solidFill>
                <a:latin typeface="Times New Roman" pitchFamily="18" charset="0"/>
              </a:rPr>
              <a:t> </a:t>
            </a:r>
            <a:r>
              <a:rPr lang="ru-RU" dirty="0" err="1">
                <a:solidFill>
                  <a:schemeClr val="accent5">
                    <a:lumMod val="50000"/>
                  </a:schemeClr>
                </a:solidFill>
                <a:latin typeface="Times New Roman" pitchFamily="18" charset="0"/>
              </a:rPr>
              <a:t>барабыҙ.</a:t>
            </a:r>
            <a:r>
              <a:rPr lang="ru-RU" dirty="0">
                <a:latin typeface="Times New Roman" pitchFamily="18" charset="0"/>
              </a:rPr>
              <a:t/>
            </a:r>
            <a:br>
              <a:rPr lang="ru-RU" dirty="0">
                <a:latin typeface="Times New Roman" pitchFamily="18" charset="0"/>
              </a:rPr>
            </a:br>
            <a:endParaRPr lang="ru-RU" dirty="0">
              <a:latin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p:cNvSpPr>
          <p:nvPr>
            <p:ph type="title"/>
          </p:nvPr>
        </p:nvSpPr>
        <p:spPr/>
        <p:txBody>
          <a:bodyPr/>
          <a:lstStyle/>
          <a:p>
            <a:endParaRPr lang="ru-RU" smtClean="0"/>
          </a:p>
        </p:txBody>
      </p:sp>
      <p:pic>
        <p:nvPicPr>
          <p:cNvPr id="18434" name="Picture 4" descr="книжный"/>
          <p:cNvPicPr>
            <a:picLocks noChangeAspect="1" noChangeArrowheads="1"/>
          </p:cNvPicPr>
          <p:nvPr/>
        </p:nvPicPr>
        <p:blipFill>
          <a:blip r:embed="rId2"/>
          <a:srcRect/>
          <a:stretch>
            <a:fillRect/>
          </a:stretch>
        </p:blipFill>
        <p:spPr bwMode="auto">
          <a:xfrm>
            <a:off x="7376160" y="213297"/>
            <a:ext cx="4179442" cy="5908675"/>
          </a:xfrm>
          <a:prstGeom prst="rect">
            <a:avLst/>
          </a:prstGeom>
          <a:noFill/>
          <a:ln w="9525">
            <a:noFill/>
            <a:miter lim="800000"/>
            <a:headEnd/>
            <a:tailEnd/>
          </a:ln>
        </p:spPr>
      </p:pic>
      <p:pic>
        <p:nvPicPr>
          <p:cNvPr id="18435" name="Picture 5" descr="книжный2"/>
          <p:cNvPicPr>
            <a:picLocks noChangeAspect="1" noChangeArrowheads="1"/>
          </p:cNvPicPr>
          <p:nvPr/>
        </p:nvPicPr>
        <p:blipFill>
          <a:blip r:embed="rId3"/>
          <a:srcRect/>
          <a:stretch>
            <a:fillRect/>
          </a:stretch>
        </p:blipFill>
        <p:spPr bwMode="auto">
          <a:xfrm>
            <a:off x="231775" y="230188"/>
            <a:ext cx="6032500" cy="581977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9" name="Rectangle 28">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9458" name="Объект 5" descr="Изображение выглядит как текст, человек, ребенок, маленький&#10;&#10;Автоматически созданное описание"/>
          <p:cNvPicPr>
            <a:picLocks noChangeAspect="1"/>
          </p:cNvPicPr>
          <p:nvPr/>
        </p:nvPicPr>
        <p:blipFill>
          <a:blip r:embed="rId2"/>
          <a:srcRect l="6136"/>
          <a:stretch>
            <a:fillRect/>
          </a:stretch>
        </p:blipFill>
        <p:spPr bwMode="auto">
          <a:xfrm>
            <a:off x="7364413" y="0"/>
            <a:ext cx="4827587" cy="6858000"/>
          </a:xfrm>
          <a:prstGeom prst="rect">
            <a:avLst/>
          </a:prstGeom>
          <a:noFill/>
          <a:ln w="9525">
            <a:noFill/>
            <a:miter lim="800000"/>
            <a:headEnd/>
            <a:tailEnd/>
          </a:ln>
        </p:spPr>
      </p:pic>
      <p:pic>
        <p:nvPicPr>
          <p:cNvPr id="19459" name="Объект 7"/>
          <p:cNvPicPr>
            <a:picLocks noGrp="1" noChangeAspect="1"/>
          </p:cNvPicPr>
          <p:nvPr>
            <p:ph sz="half" idx="2"/>
          </p:nvPr>
        </p:nvPicPr>
        <p:blipFill>
          <a:blip r:embed="rId3"/>
          <a:srcRect t="3889" b="29826"/>
          <a:stretch>
            <a:fillRect/>
          </a:stretch>
        </p:blipFill>
        <p:spPr>
          <a:xfrm>
            <a:off x="3119438" y="0"/>
            <a:ext cx="4965700" cy="6858000"/>
          </a:xfrm>
        </p:spPr>
      </p:pic>
      <p:sp useBgFill="1">
        <p:nvSpPr>
          <p:cNvPr id="31" name="Freeform: Shape 30">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0" y="0"/>
            <a:ext cx="394652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useBgFill="1">
        <p:nvSpPr>
          <p:cNvPr id="33" name="Freeform: Shape 32">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0" y="0"/>
            <a:ext cx="393700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9462" name="Заголовок 1"/>
          <p:cNvSpPr>
            <a:spLocks noGrp="1"/>
          </p:cNvSpPr>
          <p:nvPr>
            <p:ph type="title"/>
          </p:nvPr>
        </p:nvSpPr>
        <p:spPr>
          <a:xfrm>
            <a:off x="207264" y="304800"/>
            <a:ext cx="2706624" cy="866775"/>
          </a:xfrm>
          <a:solidFill>
            <a:schemeClr val="accent4">
              <a:lumMod val="60000"/>
              <a:lumOff val="40000"/>
            </a:schemeClr>
          </a:solidFill>
        </p:spPr>
        <p:txBody>
          <a:bodyPr/>
          <a:lstStyle/>
          <a:p>
            <a:pPr eaLnBrk="1" hangingPunct="1"/>
            <a:r>
              <a:rPr lang="en-US" sz="1800" b="1" dirty="0" err="1" smtClean="0">
                <a:solidFill>
                  <a:srgbClr val="C00000"/>
                </a:solidFill>
                <a:latin typeface="Times New Roman" pitchFamily="18" charset="0"/>
                <a:cs typeface="Times New Roman" pitchFamily="18" charset="0"/>
              </a:rPr>
              <a:t>Һынлы</a:t>
            </a:r>
            <a:r>
              <a:rPr lang="en-US" sz="1800" b="1" dirty="0" smtClean="0">
                <a:solidFill>
                  <a:srgbClr val="C00000"/>
                </a:solidFill>
                <a:latin typeface="Times New Roman" pitchFamily="18" charset="0"/>
                <a:cs typeface="Times New Roman" pitchFamily="18" charset="0"/>
              </a:rPr>
              <a:t> </a:t>
            </a:r>
            <a:r>
              <a:rPr lang="en-US" sz="1800" b="1" dirty="0" err="1" smtClean="0">
                <a:solidFill>
                  <a:srgbClr val="C00000"/>
                </a:solidFill>
                <a:latin typeface="Times New Roman" pitchFamily="18" charset="0"/>
                <a:cs typeface="Times New Roman" pitchFamily="18" charset="0"/>
              </a:rPr>
              <a:t>сәнғәт</a:t>
            </a:r>
            <a:r>
              <a:rPr lang="en-US" sz="1800" b="1" dirty="0" smtClean="0">
                <a:solidFill>
                  <a:srgbClr val="C00000"/>
                </a:solidFill>
                <a:latin typeface="Times New Roman" pitchFamily="18" charset="0"/>
                <a:cs typeface="Times New Roman" pitchFamily="18" charset="0"/>
              </a:rPr>
              <a:t> </a:t>
            </a:r>
            <a:r>
              <a:rPr lang="en-US" sz="1800" b="1" dirty="0" err="1" smtClean="0">
                <a:solidFill>
                  <a:srgbClr val="C00000"/>
                </a:solidFill>
                <a:latin typeface="Times New Roman" pitchFamily="18" charset="0"/>
                <a:cs typeface="Times New Roman" pitchFamily="18" charset="0"/>
              </a:rPr>
              <a:t>мөйөшө</a:t>
            </a:r>
            <a:endParaRPr lang="en-US" sz="1800" b="1" dirty="0" smtClean="0">
              <a:solidFill>
                <a:srgbClr val="C00000"/>
              </a:solidFill>
              <a:latin typeface="Times New Roman" pitchFamily="18" charset="0"/>
              <a:cs typeface="Times New Roman" pitchFamily="18" charset="0"/>
            </a:endParaRPr>
          </a:p>
        </p:txBody>
      </p:sp>
      <p:sp>
        <p:nvSpPr>
          <p:cNvPr id="35" name="Rectangle 34">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0" y="1017588"/>
            <a:ext cx="128588" cy="6524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37" name="Rectangle 36">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438150" y="2089150"/>
            <a:ext cx="2835275" cy="1905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9465" name="Содержимое 10"/>
          <p:cNvSpPr>
            <a:spLocks noGrp="1"/>
          </p:cNvSpPr>
          <p:nvPr>
            <p:ph sz="half" idx="1"/>
          </p:nvPr>
        </p:nvSpPr>
        <p:spPr>
          <a:xfrm>
            <a:off x="387350" y="1476375"/>
            <a:ext cx="2598738" cy="4485513"/>
          </a:xfrm>
          <a:solidFill>
            <a:schemeClr val="accent4">
              <a:lumMod val="20000"/>
              <a:lumOff val="80000"/>
            </a:schemeClr>
          </a:solidFill>
        </p:spPr>
        <p:txBody>
          <a:bodyPr/>
          <a:lstStyle/>
          <a:p>
            <a:pPr eaLnBrk="1" hangingPunct="1"/>
            <a:r>
              <a:rPr lang="ru-RU" sz="1800" dirty="0" err="1" smtClean="0">
                <a:solidFill>
                  <a:srgbClr val="800000"/>
                </a:solidFill>
                <a:latin typeface="Times New Roman" pitchFamily="18" charset="0"/>
              </a:rPr>
              <a:t>Һынлы сәнғәткә ҡыҙыҡһыныу тәрбиәләү.</a:t>
            </a:r>
            <a:r>
              <a:rPr lang="ru-RU" sz="1800" dirty="0" smtClean="0">
                <a:solidFill>
                  <a:srgbClr val="800000"/>
                </a:solidFill>
                <a:latin typeface="Times New Roman" pitchFamily="18" charset="0"/>
              </a:rPr>
              <a:t> </a:t>
            </a:r>
            <a:r>
              <a:rPr lang="ru-RU" sz="1800" dirty="0" err="1" smtClean="0">
                <a:solidFill>
                  <a:srgbClr val="800000"/>
                </a:solidFill>
                <a:latin typeface="Times New Roman" pitchFamily="18" charset="0"/>
              </a:rPr>
              <a:t>Рәсем төшөрөүгә, ҡорамалар йәбештереүгә, балсыҡтан төрлө әйберҙәр әүәләүгә теләк, ынтылыш</a:t>
            </a:r>
            <a:r>
              <a:rPr lang="ru-RU" sz="1800" dirty="0" smtClean="0">
                <a:solidFill>
                  <a:srgbClr val="800000"/>
                </a:solidFill>
                <a:latin typeface="Times New Roman" pitchFamily="18" charset="0"/>
              </a:rPr>
              <a:t> </a:t>
            </a:r>
            <a:r>
              <a:rPr lang="ru-RU" sz="1800" dirty="0" err="1" smtClean="0">
                <a:solidFill>
                  <a:srgbClr val="800000"/>
                </a:solidFill>
                <a:latin typeface="Times New Roman" pitchFamily="18" charset="0"/>
              </a:rPr>
              <a:t>уятыу</a:t>
            </a:r>
            <a:r>
              <a:rPr lang="ru-RU" sz="1800" dirty="0" smtClean="0">
                <a:solidFill>
                  <a:srgbClr val="800000"/>
                </a:solidFill>
                <a:latin typeface="Times New Roman" pitchFamily="18" charset="0"/>
              </a:rPr>
              <a:t>. </a:t>
            </a:r>
            <a:r>
              <a:rPr lang="ru-RU" sz="1800" dirty="0" err="1" smtClean="0">
                <a:solidFill>
                  <a:srgbClr val="800000"/>
                </a:solidFill>
                <a:latin typeface="Times New Roman" pitchFamily="18" charset="0"/>
              </a:rPr>
              <a:t>Буяу</a:t>
            </a:r>
            <a:r>
              <a:rPr lang="ru-RU" sz="1800" dirty="0" smtClean="0">
                <a:solidFill>
                  <a:srgbClr val="800000"/>
                </a:solidFill>
                <a:latin typeface="Times New Roman" pitchFamily="18" charset="0"/>
              </a:rPr>
              <a:t> </a:t>
            </a:r>
            <a:r>
              <a:rPr lang="ru-RU" sz="1800" dirty="0" err="1" smtClean="0">
                <a:solidFill>
                  <a:srgbClr val="800000"/>
                </a:solidFill>
                <a:latin typeface="Times New Roman" pitchFamily="18" charset="0"/>
              </a:rPr>
              <a:t>менән һүрәт төшөрөү сәнғәте әҫәрҙәре һәм рәссамдар, тыуған яҡ һүрәтләнгән</a:t>
            </a:r>
            <a:r>
              <a:rPr lang="ru-RU" sz="1800" dirty="0" err="1" smtClean="0">
                <a:solidFill>
                  <a:srgbClr val="800000"/>
                </a:solidFill>
              </a:rPr>
              <a:t> </a:t>
            </a:r>
            <a:r>
              <a:rPr lang="ru-RU" sz="1800" dirty="0" err="1" smtClean="0">
                <a:solidFill>
                  <a:srgbClr val="800000"/>
                </a:solidFill>
                <a:latin typeface="Times New Roman" pitchFamily="18" charset="0"/>
              </a:rPr>
              <a:t>әҫәрҙәр менән таныштырыу</a:t>
            </a:r>
            <a:r>
              <a:rPr lang="ru-RU" sz="1800" dirty="0" smtClean="0">
                <a:solidFill>
                  <a:srgbClr val="800000"/>
                </a:solidFill>
                <a:latin typeface="Times New Roman" pitchFamily="18" charset="0"/>
              </a:rPr>
              <a:t> </a:t>
            </a:r>
            <a:r>
              <a:rPr lang="ru-RU" sz="1800" dirty="0" err="1" smtClean="0">
                <a:solidFill>
                  <a:srgbClr val="800000"/>
                </a:solidFill>
                <a:latin typeface="Times New Roman" pitchFamily="18" charset="0"/>
              </a:rPr>
              <a:t>эшен</a:t>
            </a:r>
            <a:r>
              <a:rPr lang="ru-RU" sz="1800" dirty="0" smtClean="0">
                <a:solidFill>
                  <a:srgbClr val="800000"/>
                </a:solidFill>
                <a:latin typeface="Times New Roman" pitchFamily="18" charset="0"/>
              </a:rPr>
              <a:t> </a:t>
            </a:r>
            <a:r>
              <a:rPr lang="ru-RU" sz="1800" dirty="0" err="1" smtClean="0">
                <a:solidFill>
                  <a:srgbClr val="800000"/>
                </a:solidFill>
                <a:latin typeface="Times New Roman" pitchFamily="18" charset="0"/>
              </a:rPr>
              <a:t>алып</a:t>
            </a:r>
            <a:r>
              <a:rPr lang="ru-RU" sz="1800" dirty="0" smtClean="0">
                <a:solidFill>
                  <a:srgbClr val="800000"/>
                </a:solidFill>
                <a:latin typeface="Times New Roman" pitchFamily="18" charset="0"/>
              </a:rPr>
              <a:t> </a:t>
            </a:r>
            <a:r>
              <a:rPr lang="ru-RU" sz="1800" dirty="0" err="1" smtClean="0">
                <a:solidFill>
                  <a:srgbClr val="800000"/>
                </a:solidFill>
                <a:latin typeface="Times New Roman" pitchFamily="18" charset="0"/>
              </a:rPr>
              <a:t>барабыҙ.</a:t>
            </a:r>
            <a:endParaRPr lang="ru-RU" sz="1800" dirty="0" smtClean="0">
              <a:solidFill>
                <a:srgbClr val="800000"/>
              </a:solidFill>
              <a:latin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Заголовок 1"/>
          <p:cNvSpPr>
            <a:spLocks noGrp="1"/>
          </p:cNvSpPr>
          <p:nvPr>
            <p:ph type="title"/>
          </p:nvPr>
        </p:nvSpPr>
        <p:spPr/>
        <p:txBody>
          <a:bodyPr/>
          <a:lstStyle/>
          <a:p>
            <a:pPr eaLnBrk="1" hangingPunct="1"/>
            <a:endParaRPr lang="ru-RU" smtClean="0"/>
          </a:p>
        </p:txBody>
      </p:sp>
      <p:pic>
        <p:nvPicPr>
          <p:cNvPr id="20482" name="Объект 5" descr="Изображение выглядит как текст&#10;&#10;Автоматически созданное описание"/>
          <p:cNvPicPr>
            <a:picLocks noGrp="1" noChangeAspect="1"/>
          </p:cNvPicPr>
          <p:nvPr>
            <p:ph sz="half" idx="1"/>
          </p:nvPr>
        </p:nvPicPr>
        <p:blipFill>
          <a:blip r:embed="rId2"/>
          <a:srcRect/>
          <a:stretch>
            <a:fillRect/>
          </a:stretch>
        </p:blipFill>
        <p:spPr>
          <a:xfrm>
            <a:off x="426720" y="682752"/>
            <a:ext cx="3317875" cy="4630738"/>
          </a:xfrm>
        </p:spPr>
      </p:pic>
      <p:pic>
        <p:nvPicPr>
          <p:cNvPr id="20483" name="Объект 7" descr="Изображение выглядит как текст, человек, внутренний&#10;&#10;Автоматически созданное описание"/>
          <p:cNvPicPr>
            <a:picLocks noGrp="1" noChangeAspect="1"/>
          </p:cNvPicPr>
          <p:nvPr>
            <p:ph sz="half" idx="2"/>
          </p:nvPr>
        </p:nvPicPr>
        <p:blipFill>
          <a:blip r:embed="rId3"/>
          <a:srcRect/>
          <a:stretch>
            <a:fillRect/>
          </a:stretch>
        </p:blipFill>
        <p:spPr>
          <a:xfrm>
            <a:off x="4043299" y="304800"/>
            <a:ext cx="3375025" cy="4606925"/>
          </a:xfrm>
        </p:spPr>
      </p:pic>
      <p:pic>
        <p:nvPicPr>
          <p:cNvPr id="5" name="Рисунок 4">
            <a:extLst>
              <a:ext uri="{FF2B5EF4-FFF2-40B4-BE49-F238E27FC236}"/>
            </a:extLst>
          </p:cNvPr>
          <p:cNvPicPr>
            <a:picLocks noChangeAspect="1"/>
          </p:cNvPicPr>
          <p:nvPr/>
        </p:nvPicPr>
        <p:blipFill>
          <a:blip r:embed="rId4">
            <a:extLst>
              <a:ext uri="{28A0092B-C50C-407E-A947-70E740481C1C}"/>
            </a:extLst>
          </a:blip>
          <a:stretch>
            <a:fillRect/>
          </a:stretch>
        </p:blipFill>
        <p:spPr>
          <a:xfrm>
            <a:off x="7825224" y="491432"/>
            <a:ext cx="3718886" cy="36224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2" descr="рисов"/>
          <p:cNvPicPr>
            <a:picLocks noChangeAspect="1" noChangeArrowheads="1"/>
          </p:cNvPicPr>
          <p:nvPr/>
        </p:nvPicPr>
        <p:blipFill>
          <a:blip r:embed="rId2"/>
          <a:srcRect/>
          <a:stretch>
            <a:fillRect/>
          </a:stretch>
        </p:blipFill>
        <p:spPr bwMode="auto">
          <a:xfrm>
            <a:off x="1866900" y="227013"/>
            <a:ext cx="7702550" cy="643572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12">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4">
            <a:extLst>
              <a:ext uri="{FF2B5EF4-FFF2-40B4-BE49-F238E27FC236}"/>
              <a:ext uri="{C183D7F6-B498-43B3-948B-1728B52AA6E4}"/>
            </a:extLst>
          </p:cNvPr>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531" name="Заголовок 1"/>
          <p:cNvSpPr>
            <a:spLocks noGrp="1"/>
          </p:cNvSpPr>
          <p:nvPr>
            <p:ph type="title"/>
          </p:nvPr>
        </p:nvSpPr>
        <p:spPr>
          <a:xfrm>
            <a:off x="319088" y="4754880"/>
            <a:ext cx="4789360" cy="633984"/>
          </a:xfrm>
          <a:solidFill>
            <a:schemeClr val="accent4">
              <a:lumMod val="60000"/>
              <a:lumOff val="40000"/>
            </a:schemeClr>
          </a:solidFill>
        </p:spPr>
        <p:txBody>
          <a:bodyPr anchor="b"/>
          <a:lstStyle/>
          <a:p>
            <a:pPr eaLnBrk="1" hangingPunct="1"/>
            <a:r>
              <a:rPr lang="en-US" sz="1800" b="1" dirty="0" err="1" smtClean="0">
                <a:solidFill>
                  <a:srgbClr val="800000"/>
                </a:solidFill>
                <a:latin typeface="Times New Roman" pitchFamily="18" charset="0"/>
                <a:cs typeface="Times New Roman" pitchFamily="18" charset="0"/>
              </a:rPr>
              <a:t>Ҡул</a:t>
            </a:r>
            <a:r>
              <a:rPr lang="en-US" sz="1800" b="1" dirty="0" smtClean="0">
                <a:solidFill>
                  <a:srgbClr val="800000"/>
                </a:solidFill>
                <a:latin typeface="Times New Roman" pitchFamily="18" charset="0"/>
                <a:cs typeface="Times New Roman" pitchFamily="18" charset="0"/>
              </a:rPr>
              <a:t> </a:t>
            </a:r>
            <a:r>
              <a:rPr lang="en-US" sz="1800" b="1" dirty="0" err="1" smtClean="0">
                <a:solidFill>
                  <a:srgbClr val="800000"/>
                </a:solidFill>
                <a:latin typeface="Times New Roman" pitchFamily="18" charset="0"/>
                <a:cs typeface="Times New Roman" pitchFamily="18" charset="0"/>
              </a:rPr>
              <a:t>моторикаһын</a:t>
            </a:r>
            <a:r>
              <a:rPr lang="en-US" sz="1800" b="1" dirty="0" smtClean="0">
                <a:solidFill>
                  <a:srgbClr val="800000"/>
                </a:solidFill>
                <a:latin typeface="Times New Roman" pitchFamily="18" charset="0"/>
                <a:cs typeface="Times New Roman" pitchFamily="18" charset="0"/>
              </a:rPr>
              <a:t> </a:t>
            </a:r>
            <a:r>
              <a:rPr lang="en-US" sz="1800" b="1" dirty="0" err="1" smtClean="0">
                <a:solidFill>
                  <a:srgbClr val="800000"/>
                </a:solidFill>
                <a:latin typeface="Times New Roman" pitchFamily="18" charset="0"/>
                <a:cs typeface="Times New Roman" pitchFamily="18" charset="0"/>
              </a:rPr>
              <a:t>үҫтереү</a:t>
            </a:r>
            <a:r>
              <a:rPr lang="en-US" sz="1800" b="1" dirty="0" smtClean="0">
                <a:solidFill>
                  <a:srgbClr val="800000"/>
                </a:solidFill>
                <a:latin typeface="Times New Roman" pitchFamily="18" charset="0"/>
                <a:cs typeface="Times New Roman" pitchFamily="18" charset="0"/>
              </a:rPr>
              <a:t> </a:t>
            </a:r>
            <a:r>
              <a:rPr lang="en-US" sz="1800" b="1" dirty="0" err="1" smtClean="0">
                <a:solidFill>
                  <a:srgbClr val="800000"/>
                </a:solidFill>
                <a:latin typeface="Times New Roman" pitchFamily="18" charset="0"/>
                <a:cs typeface="Times New Roman" pitchFamily="18" charset="0"/>
              </a:rPr>
              <a:t>мөйөшө</a:t>
            </a:r>
            <a:r>
              <a:rPr lang="ru-RU" sz="1800" b="1" dirty="0" smtClean="0">
                <a:solidFill>
                  <a:srgbClr val="800000"/>
                </a:solidFill>
                <a:latin typeface="Times New Roman" pitchFamily="18" charset="0"/>
                <a:cs typeface="Times New Roman" pitchFamily="18" charset="0"/>
              </a:rPr>
              <a:t/>
            </a:r>
            <a:br>
              <a:rPr lang="ru-RU" sz="1800" b="1" dirty="0" smtClean="0">
                <a:solidFill>
                  <a:srgbClr val="800000"/>
                </a:solidFill>
                <a:latin typeface="Times New Roman" pitchFamily="18" charset="0"/>
                <a:cs typeface="Times New Roman" pitchFamily="18" charset="0"/>
              </a:rPr>
            </a:br>
            <a:endParaRPr lang="en-US" sz="1800" b="1" dirty="0" smtClean="0">
              <a:solidFill>
                <a:srgbClr val="800000"/>
              </a:solidFill>
              <a:latin typeface="Times New Roman" pitchFamily="18" charset="0"/>
              <a:cs typeface="Times New Roman" pitchFamily="18" charset="0"/>
            </a:endParaRPr>
          </a:p>
        </p:txBody>
      </p:sp>
      <p:pic>
        <p:nvPicPr>
          <p:cNvPr id="22532" name="Объект 5" descr="Изображение выглядит как текст, ребенок, внутренний, человек&#10;&#10;Автоматически созданное описание"/>
          <p:cNvPicPr>
            <a:picLocks noGrp="1" noChangeAspect="1"/>
          </p:cNvPicPr>
          <p:nvPr>
            <p:ph sz="half" idx="1"/>
          </p:nvPr>
        </p:nvPicPr>
        <p:blipFill>
          <a:blip r:embed="rId2"/>
          <a:srcRect r="4308" b="2"/>
          <a:stretch>
            <a:fillRect/>
          </a:stretch>
        </p:blipFill>
        <p:spPr>
          <a:xfrm>
            <a:off x="0" y="0"/>
            <a:ext cx="6096000" cy="4778375"/>
          </a:xfrm>
        </p:spPr>
      </p:pic>
      <p:pic>
        <p:nvPicPr>
          <p:cNvPr id="22533" name="Объект 7" descr="Изображение выглядит как текст, внутренний, стена, пол&#10;&#10;Автоматически созданное описание"/>
          <p:cNvPicPr>
            <a:picLocks noGrp="1" noChangeAspect="1"/>
          </p:cNvPicPr>
          <p:nvPr>
            <p:ph sz="half" idx="2"/>
          </p:nvPr>
        </p:nvPicPr>
        <p:blipFill>
          <a:blip r:embed="rId3"/>
          <a:srcRect t="24577" b="8302"/>
          <a:stretch>
            <a:fillRect/>
          </a:stretch>
        </p:blipFill>
        <p:spPr>
          <a:xfrm>
            <a:off x="6096000" y="15875"/>
            <a:ext cx="6096000" cy="5454650"/>
          </a:xfrm>
        </p:spPr>
      </p:pic>
      <p:sp>
        <p:nvSpPr>
          <p:cNvPr id="22534" name="Rectangle 6"/>
          <p:cNvSpPr>
            <a:spLocks noChangeArrowheads="1"/>
          </p:cNvSpPr>
          <p:nvPr/>
        </p:nvSpPr>
        <p:spPr bwMode="auto">
          <a:xfrm>
            <a:off x="722313" y="5759450"/>
            <a:ext cx="10079037" cy="915988"/>
          </a:xfrm>
          <a:prstGeom prst="rect">
            <a:avLst/>
          </a:prstGeom>
          <a:solidFill>
            <a:schemeClr val="accent4">
              <a:lumMod val="20000"/>
              <a:lumOff val="80000"/>
            </a:schemeClr>
          </a:solidFill>
          <a:ln w="9525">
            <a:noFill/>
            <a:miter lim="800000"/>
            <a:headEnd/>
            <a:tailEnd/>
          </a:ln>
        </p:spPr>
        <p:txBody>
          <a:bodyPr anchor="ctr">
            <a:spAutoFit/>
          </a:bodyPr>
          <a:lstStyle/>
          <a:p>
            <a:r>
              <a:rPr lang="ru-RU" b="1" dirty="0" err="1">
                <a:solidFill>
                  <a:srgbClr val="000066"/>
                </a:solidFill>
                <a:latin typeface="Times New Roman" pitchFamily="18" charset="0"/>
              </a:rPr>
              <a:t>Балаларҙың тирә-йүнде һиҙеп тойоу</a:t>
            </a:r>
            <a:r>
              <a:rPr lang="ru-RU" b="1" dirty="0">
                <a:solidFill>
                  <a:srgbClr val="000066"/>
                </a:solidFill>
                <a:latin typeface="Times New Roman" pitchFamily="18" charset="0"/>
              </a:rPr>
              <a:t>, </a:t>
            </a:r>
            <a:r>
              <a:rPr lang="ru-RU" b="1" dirty="0" err="1">
                <a:solidFill>
                  <a:srgbClr val="000066"/>
                </a:solidFill>
                <a:latin typeface="Times New Roman" pitchFamily="18" charset="0"/>
              </a:rPr>
              <a:t>күреү, еҫкәү, ишетеү аша</a:t>
            </a:r>
            <a:r>
              <a:rPr lang="ru-RU" b="1" dirty="0">
                <a:solidFill>
                  <a:srgbClr val="000066"/>
                </a:solidFill>
                <a:latin typeface="Times New Roman" pitchFamily="18" charset="0"/>
              </a:rPr>
              <a:t> </a:t>
            </a:r>
            <a:r>
              <a:rPr lang="ru-RU" b="1" dirty="0" err="1">
                <a:solidFill>
                  <a:srgbClr val="000066"/>
                </a:solidFill>
                <a:latin typeface="Times New Roman" pitchFamily="18" charset="0"/>
              </a:rPr>
              <a:t>танып</a:t>
            </a:r>
            <a:r>
              <a:rPr lang="ru-RU" b="1" dirty="0">
                <a:solidFill>
                  <a:srgbClr val="000066"/>
                </a:solidFill>
                <a:latin typeface="Times New Roman" pitchFamily="18" charset="0"/>
              </a:rPr>
              <a:t> </a:t>
            </a:r>
            <a:r>
              <a:rPr lang="ru-RU" b="1" dirty="0" err="1">
                <a:solidFill>
                  <a:srgbClr val="000066"/>
                </a:solidFill>
                <a:latin typeface="Times New Roman" pitchFamily="18" charset="0"/>
              </a:rPr>
              <a:t>белеүен үҫтереү.</a:t>
            </a:r>
            <a:r>
              <a:rPr lang="ru-RU" b="1" dirty="0">
                <a:solidFill>
                  <a:srgbClr val="000066"/>
                </a:solidFill>
                <a:latin typeface="Times New Roman" pitchFamily="18" charset="0"/>
              </a:rPr>
              <a:t> </a:t>
            </a:r>
            <a:r>
              <a:rPr lang="ru-RU" b="1" dirty="0" err="1">
                <a:solidFill>
                  <a:srgbClr val="000066"/>
                </a:solidFill>
                <a:latin typeface="Times New Roman" pitchFamily="18" charset="0"/>
              </a:rPr>
              <a:t>Төрлө эшмәкәрлектә предметтарҙы һиҙеп-тойоп, ҡапшап, һыйпап, тотоп-һәрмәп, күҙ ҡарашы менән тоҫмаллап, сағыштырып танып</a:t>
            </a:r>
            <a:r>
              <a:rPr lang="ru-RU" b="1" dirty="0">
                <a:solidFill>
                  <a:srgbClr val="000066"/>
                </a:solidFill>
                <a:latin typeface="Times New Roman" pitchFamily="18" charset="0"/>
              </a:rPr>
              <a:t> </a:t>
            </a:r>
            <a:r>
              <a:rPr lang="ru-RU" b="1" dirty="0" err="1">
                <a:solidFill>
                  <a:srgbClr val="000066"/>
                </a:solidFill>
                <a:latin typeface="Times New Roman" pitchFamily="18" charset="0"/>
              </a:rPr>
              <a:t>белеү тәжрибәһен байытыу</a:t>
            </a:r>
            <a:r>
              <a:rPr lang="ru-RU" b="1" dirty="0">
                <a:solidFill>
                  <a:srgbClr val="000066"/>
                </a:solidFill>
                <a:latin typeface="Times New Roman" pitchFamily="18" charset="0"/>
              </a:rPr>
              <a:t> </a:t>
            </a:r>
            <a:r>
              <a:rPr lang="ru-RU" b="1" dirty="0" err="1">
                <a:solidFill>
                  <a:srgbClr val="000066"/>
                </a:solidFill>
                <a:latin typeface="Times New Roman" pitchFamily="18" charset="0"/>
              </a:rPr>
              <a:t>мөйөшө.</a:t>
            </a:r>
            <a:r>
              <a:rPr lang="ru-RU" dirty="0">
                <a:solidFill>
                  <a:srgbClr val="000066"/>
                </a:solidFill>
                <a:latin typeface="Times New Roman" pitchFamily="18" charset="0"/>
              </a:rPr>
              <a:t> </a:t>
            </a:r>
          </a:p>
        </p:txBody>
      </p:sp>
    </p:spTree>
  </p:cSld>
  <p:clrMapOvr>
    <a:masterClrMapping/>
  </p:clrMapOvr>
</p:sld>
</file>

<file path=ppt/theme/theme1.xml><?xml version="1.0" encoding="utf-8"?>
<a:theme xmlns:a="http://schemas.openxmlformats.org/drawingml/2006/main" name="Тема Office">
  <a:themeElements>
    <a:clrScheme name="Другая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Презентация№1</Template>
  <TotalTime>665</TotalTime>
  <Words>473</Words>
  <Application>Microsoft Office PowerPoint</Application>
  <PresentationFormat>Произвольный</PresentationFormat>
  <Paragraphs>50</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Белорет ҡалаһының дөйөм белем биреүсе  25-се һанлы  Башҡорт балалар баҡсаһы</vt:lpstr>
      <vt:lpstr>                  Беҙҙең “ Тирмәкәйебеҙҙә”</vt:lpstr>
      <vt:lpstr>                  </vt:lpstr>
      <vt:lpstr>       Китап уҡыу мөйөшө</vt:lpstr>
      <vt:lpstr>Слайд 5</vt:lpstr>
      <vt:lpstr>Һынлы сәнғәт мөйөшө</vt:lpstr>
      <vt:lpstr>Слайд 7</vt:lpstr>
      <vt:lpstr>Слайд 8</vt:lpstr>
      <vt:lpstr>Ҡул моторикаһын үҫтереү мөйөшө </vt:lpstr>
      <vt:lpstr>Слайд 10</vt:lpstr>
      <vt:lpstr>Хәүефһеҙлек мөйөшө</vt:lpstr>
      <vt:lpstr>Слайд 12</vt:lpstr>
      <vt:lpstr>Башҡортостан тәбиғәте тураһындағы белемдәрен, киңәйтеү, тәбиғәткә һаҡсыл һәм аңлы ҡараш тәрбиәләү </vt:lpstr>
      <vt:lpstr>Слайд 14</vt:lpstr>
      <vt:lpstr>Әхләҡи-патриотик тәрбиә мөйөшө</vt:lpstr>
      <vt:lpstr>Слайд 16</vt:lpstr>
      <vt:lpstr>Физик тәрбиә мөйөшө</vt:lpstr>
      <vt:lpstr>Слайд 18</vt:lpstr>
      <vt:lpstr> Сюжетлы-ролле уйындар   Көнкүрештәге күренештәргә, уҡылған әҫәрҙәр эстәлегенә бәйле уйындар ойошторорға өйрәтеү. Роль һайлап, уға ярашлы уйында бер-береһенә бәйле 2-3 хәрәкәт башҡарыу( ашарға әҙерләү, өҫтәлгә ҡуйыу, ашатыу).                              Кескәйҙәр төркөмө.</vt:lpstr>
      <vt:lpstr>Өлкәндәр төркөмө Уйындар темаһын көндәлек тормоштан сығып билдәләргә һәм башҡа әкиәт һәм телетапшырыуҙар эстәлегенә бәйләп уйнарға өйрәтеү. Уйында балаларға үҙҙәренең белемдәрен, хеҙмәт оҫталығын ҡулланырға өйрәтеү. Ололар хеҙмәтенә һәм уның һөҙөмтәһенә ҡыҙыҡһыныу үҫтереү.</vt:lpstr>
      <vt:lpstr>Музей педагогикаһы</vt:lpstr>
      <vt:lpstr>Слайд 22</vt:lpstr>
      <vt:lpstr>Слайд 23</vt:lpstr>
      <vt:lpstr> Иғтибарығыҙ өсөн рәхмәт!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Предметно-развивающая среда в группах</dc:title>
  <dc:creator>Фидалия Хуснитдинова</dc:creator>
  <cp:lastModifiedBy>Admin</cp:lastModifiedBy>
  <cp:revision>28</cp:revision>
  <dcterms:created xsi:type="dcterms:W3CDTF">2021-02-28T20:42:26Z</dcterms:created>
  <dcterms:modified xsi:type="dcterms:W3CDTF">2021-03-04T11:00:56Z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0x01010024F6B20B6CDAFF4697FC01ABA302E3C8</vt:lpwstr>
  </property>
</Properties>
</file>